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936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F1CA5-C98D-43B9-9E00-00A2FFE34E1B}" type="datetimeFigureOut">
              <a:rPr lang="cs-CZ" smtClean="0"/>
              <a:t>25.01.2018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46858-34BE-4F78-92F4-A19705A5CC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2934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F1CA5-C98D-43B9-9E00-00A2FFE34E1B}" type="datetimeFigureOut">
              <a:rPr lang="cs-CZ" smtClean="0"/>
              <a:t>25.01.2018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46858-34BE-4F78-92F4-A19705A5CC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4709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F1CA5-C98D-43B9-9E00-00A2FFE34E1B}" type="datetimeFigureOut">
              <a:rPr lang="cs-CZ" smtClean="0"/>
              <a:t>25.01.2018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46858-34BE-4F78-92F4-A19705A5CC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8159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F1CA5-C98D-43B9-9E00-00A2FFE34E1B}" type="datetimeFigureOut">
              <a:rPr lang="cs-CZ" smtClean="0"/>
              <a:t>25.01.2018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46858-34BE-4F78-92F4-A19705A5CC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2609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F1CA5-C98D-43B9-9E00-00A2FFE34E1B}" type="datetimeFigureOut">
              <a:rPr lang="cs-CZ" smtClean="0"/>
              <a:t>25.01.2018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46858-34BE-4F78-92F4-A19705A5CC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6977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F1CA5-C98D-43B9-9E00-00A2FFE34E1B}" type="datetimeFigureOut">
              <a:rPr lang="cs-CZ" smtClean="0"/>
              <a:t>25.01.2018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46858-34BE-4F78-92F4-A19705A5CC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6305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F1CA5-C98D-43B9-9E00-00A2FFE34E1B}" type="datetimeFigureOut">
              <a:rPr lang="cs-CZ" smtClean="0"/>
              <a:t>25.01.2018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46858-34BE-4F78-92F4-A19705A5CC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9373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F1CA5-C98D-43B9-9E00-00A2FFE34E1B}" type="datetimeFigureOut">
              <a:rPr lang="cs-CZ" smtClean="0"/>
              <a:t>25.01.2018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46858-34BE-4F78-92F4-A19705A5CC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7047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F1CA5-C98D-43B9-9E00-00A2FFE34E1B}" type="datetimeFigureOut">
              <a:rPr lang="cs-CZ" smtClean="0"/>
              <a:t>25.01.2018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46858-34BE-4F78-92F4-A19705A5CC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3643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F1CA5-C98D-43B9-9E00-00A2FFE34E1B}" type="datetimeFigureOut">
              <a:rPr lang="cs-CZ" smtClean="0"/>
              <a:t>25.01.2018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46858-34BE-4F78-92F4-A19705A5CC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83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F1CA5-C98D-43B9-9E00-00A2FFE34E1B}" type="datetimeFigureOut">
              <a:rPr lang="cs-CZ" smtClean="0"/>
              <a:t>25.01.2018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46858-34BE-4F78-92F4-A19705A5CC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7487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F1CA5-C98D-43B9-9E00-00A2FFE34E1B}" type="datetimeFigureOut">
              <a:rPr lang="cs-CZ" smtClean="0"/>
              <a:t>25.01.2018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446858-34BE-4F78-92F4-A19705A5CC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6216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" y="229606"/>
            <a:ext cx="11580766" cy="628549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881150" y="4488872"/>
            <a:ext cx="565266" cy="1080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Rectangle 5"/>
          <p:cNvSpPr/>
          <p:nvPr/>
        </p:nvSpPr>
        <p:spPr>
          <a:xfrm>
            <a:off x="881150" y="4209011"/>
            <a:ext cx="565266" cy="1080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8" name="Straight Arrow Connector 7"/>
          <p:cNvCxnSpPr>
            <a:stCxn id="5" idx="3"/>
          </p:cNvCxnSpPr>
          <p:nvPr/>
        </p:nvCxnSpPr>
        <p:spPr>
          <a:xfrm flipV="1">
            <a:off x="1446416" y="4317076"/>
            <a:ext cx="2103119" cy="2258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549535" y="4209011"/>
            <a:ext cx="2546465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1200" dirty="0" smtClean="0"/>
              <a:t>For analytes, which product m/z is written with –</a:t>
            </a:r>
            <a:r>
              <a:rPr lang="en-US" sz="1200" dirty="0" smtClean="0"/>
              <a:t>[</a:t>
            </a:r>
            <a:r>
              <a:rPr lang="cs-CZ" sz="1200" dirty="0" smtClean="0"/>
              <a:t>1</a:t>
            </a:r>
            <a:r>
              <a:rPr lang="en-US" sz="1200" dirty="0" smtClean="0"/>
              <a:t>]</a:t>
            </a:r>
            <a:r>
              <a:rPr lang="cs-CZ" sz="1200" dirty="0" smtClean="0"/>
              <a:t> at the end is chromatogram information available every time. I created transition list according to your video tutorial. </a:t>
            </a:r>
            <a:endParaRPr lang="cs-CZ" sz="1200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0312" y="3105380"/>
            <a:ext cx="4865688" cy="2638329"/>
          </a:xfrm>
          <a:prstGeom prst="rect">
            <a:avLst/>
          </a:prstGeom>
        </p:spPr>
      </p:pic>
      <p:cxnSp>
        <p:nvCxnSpPr>
          <p:cNvPr id="14" name="Straight Arrow Connector 13"/>
          <p:cNvCxnSpPr/>
          <p:nvPr/>
        </p:nvCxnSpPr>
        <p:spPr>
          <a:xfrm>
            <a:off x="6134100" y="4813300"/>
            <a:ext cx="17621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722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Example of what I copy to transition list</a:t>
            </a:r>
            <a:endParaRPr lang="cs-CZ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38212" y="1690688"/>
            <a:ext cx="6919913" cy="2843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5076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41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Example of what I copy to transition list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Palůchová Veronika</dc:creator>
  <cp:lastModifiedBy>Palůchová Veronika</cp:lastModifiedBy>
  <cp:revision>2</cp:revision>
  <dcterms:created xsi:type="dcterms:W3CDTF">2018-01-25T16:21:11Z</dcterms:created>
  <dcterms:modified xsi:type="dcterms:W3CDTF">2018-01-25T16:48:02Z</dcterms:modified>
</cp:coreProperties>
</file>