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81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75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5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7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6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72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3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4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107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8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DA127-725F-4DA6-850A-C0C423D8B89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85AD5-0197-4A55-807B-F58FEE48E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18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1082" y="2514600"/>
            <a:ext cx="22540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Q3) Before filter Ending in R </a:t>
            </a:r>
            <a:endParaRPr lang="en-US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46" y="2944325"/>
            <a:ext cx="2728913" cy="2627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038600" y="4104005"/>
            <a:ext cx="1912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After Filter: Ending in R </a:t>
            </a:r>
            <a:endParaRPr lang="en-US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411782"/>
            <a:ext cx="2743200" cy="146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0" y="5943600"/>
            <a:ext cx="3510320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Why did the K.TWVLTPK.V peptide disappear?</a:t>
            </a:r>
          </a:p>
        </p:txBody>
      </p:sp>
      <p:sp>
        <p:nvSpPr>
          <p:cNvPr id="7" name="Rectangle 6"/>
          <p:cNvSpPr/>
          <p:nvPr/>
        </p:nvSpPr>
        <p:spPr>
          <a:xfrm>
            <a:off x="990600" y="3175194"/>
            <a:ext cx="1752600" cy="1524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8800" y="296449"/>
            <a:ext cx="21385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Q1) Ragged ends question 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1066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80342" y="450337"/>
            <a:ext cx="26753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Q1B)What </a:t>
            </a:r>
            <a:r>
              <a:rPr lang="en-US" sz="1200" dirty="0"/>
              <a:t>if you just wanted to remove peptides that had failed to cleave after the </a:t>
            </a:r>
            <a:r>
              <a:rPr lang="en-US" sz="1200" dirty="0" smtClean="0"/>
              <a:t>last K For </a:t>
            </a:r>
            <a:r>
              <a:rPr lang="en-US" sz="1200" dirty="0"/>
              <a:t>example: removing peptide 1 below while leaving peptide 2, where the correct cleavage had </a:t>
            </a:r>
            <a:r>
              <a:rPr lang="en-US" sz="1200" dirty="0" smtClean="0"/>
              <a:t>occurred (maybe this is tricky to do with directionality issues). </a:t>
            </a:r>
            <a:endParaRPr lang="en-US" sz="1200" dirty="0"/>
          </a:p>
          <a:p>
            <a:r>
              <a:rPr lang="en-US" sz="1200" dirty="0"/>
              <a:t>1. K.KVVFSTGSYPR.L (missed 1)</a:t>
            </a:r>
            <a:br>
              <a:rPr lang="en-US" sz="1200" dirty="0"/>
            </a:br>
            <a:r>
              <a:rPr lang="en-US" sz="1200" dirty="0"/>
              <a:t>2. </a:t>
            </a:r>
            <a:r>
              <a:rPr lang="en-US" sz="1200" dirty="0" smtClean="0"/>
              <a:t>K.VVFSTGSYPR.L</a:t>
            </a:r>
            <a:endParaRPr lang="en-US" sz="12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72554" y="2205645"/>
            <a:ext cx="853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67527"/>
            <a:ext cx="5486400" cy="15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122" y="2756094"/>
            <a:ext cx="426910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3526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78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Pittsburgh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Tija Jacob</dc:creator>
  <cp:lastModifiedBy>Tija Jacob</cp:lastModifiedBy>
  <cp:revision>2</cp:revision>
  <dcterms:created xsi:type="dcterms:W3CDTF">2017-12-14T03:44:21Z</dcterms:created>
  <dcterms:modified xsi:type="dcterms:W3CDTF">2017-12-14T04:05:22Z</dcterms:modified>
</cp:coreProperties>
</file>