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3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0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4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0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6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3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0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5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5646A-88AE-4125-8503-745510750693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4694D-F6B7-4E7A-94B3-932F72785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5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82" y="1273112"/>
            <a:ext cx="11839302" cy="316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284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Kendra Adams</dc:creator>
  <cp:lastModifiedBy>Kendra Adams</cp:lastModifiedBy>
  <cp:revision>2</cp:revision>
  <dcterms:created xsi:type="dcterms:W3CDTF">2018-08-02T13:28:25Z</dcterms:created>
  <dcterms:modified xsi:type="dcterms:W3CDTF">2018-08-02T13:38:36Z</dcterms:modified>
</cp:coreProperties>
</file>