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3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47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27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1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9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7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958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9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1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1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50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BD1FB-88E8-4B92-86AE-3F27881B2D49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D9AEA-3F2F-4EE3-878D-C88BD9D9C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17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240" y="2360166"/>
            <a:ext cx="9153525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450" y="0"/>
            <a:ext cx="2705100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5029200" y="457200"/>
            <a:ext cx="1143000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ight Arrow 5"/>
          <p:cNvSpPr/>
          <p:nvPr/>
        </p:nvSpPr>
        <p:spPr>
          <a:xfrm>
            <a:off x="2895600" y="457200"/>
            <a:ext cx="609600" cy="152400"/>
          </a:xfrm>
          <a:prstGeom prst="rightArrow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flipH="1">
            <a:off x="990600" y="3124200"/>
            <a:ext cx="609600" cy="152400"/>
          </a:xfrm>
          <a:prstGeom prst="rightArrow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10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Moffitt Cancer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Lancia Darville</dc:creator>
  <cp:lastModifiedBy>Fang, Bin</cp:lastModifiedBy>
  <cp:revision>2</cp:revision>
  <dcterms:created xsi:type="dcterms:W3CDTF">2019-07-23T15:29:57Z</dcterms:created>
  <dcterms:modified xsi:type="dcterms:W3CDTF">2019-07-23T15:41:26Z</dcterms:modified>
</cp:coreProperties>
</file>