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BB57C-BB20-4DF6-97DD-1510E87D9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91919D-FD91-4CC8-8568-7FCAA421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1CAB8C-F467-4C6C-BC49-7505EDD2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5B2437-1F35-47E5-AC60-D9CDF058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ECD675-3C45-4A39-8FF9-6AAA3A06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9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74EBD-A131-4FA4-9379-984E5C5C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034D90-42B9-4F3C-8B41-D3D6C000F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341DE0-C149-4B6F-8702-2AFEF6F1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3535E8-7978-41E4-AF07-788CFF30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B31E47-4F9B-4AE5-B32D-66403C05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F08C39-D2D6-460E-B769-B0957CB84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2D8ED1-C863-41B0-9468-CA8BF5524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0C6DE4-B4C0-4B05-9A28-4DDB886B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52849C-DEEA-44BE-9FA1-9A814EFE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3C9ED4-DD32-44D1-AC18-8FDCDE2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804C2-6520-47B3-8A4C-BF390585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93B4C3-8AFD-4A1A-BAE5-7A5E1E49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CC404B-23DC-498C-BD0D-D854D36F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8E25D7-F242-4D48-8145-9AE68B6F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3FAE1-D394-4DBE-861D-F12EB896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44EC4-3BBA-4225-92F4-FF7954B6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889208-087B-459D-B472-BE90244F5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1DB236-4319-4B84-98C7-B9800094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92FD43-5247-480C-A194-F22978A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29A75B-EB04-4E9F-85AF-DDFA2078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9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4CCFA-1857-4B87-A26B-326EDCB4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0CA01-DEF0-4331-BC58-F91085AC9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C230ED-2E57-4AEB-9439-50A2DBE0F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A1D9E1-8A2D-42F7-BBC3-69CB8FA6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D9BAB8-24A7-4FFB-9D4D-B9806392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69DEC3-F5D9-4FE0-A00A-474E6CEB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6C0A1F-B15B-4525-BD78-7DD86259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AAD9BD-691E-4D77-AEEE-C2D9488C9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BC8088-E51C-43AD-90CF-EE9219E00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53CE7F-A303-4BBE-A0C6-941FECA7C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3FE337-C960-4163-967F-1EB44C6AF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DC8C06-6DD4-4E78-B335-929608A2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58B0396-7625-4513-88C7-B151D60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04A83B-7D2F-4E86-B720-6C4B42A6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54AF3-33CB-4CB4-A683-E53FC35A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FE8F9C-13AD-470F-A25A-C22067BE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F0C97A-3D4F-4DCE-964D-22CD4413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832611-3580-4C28-9B57-D5FC99A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3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F1460E-4F3F-4EBA-8B2F-6DC2C8D2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ED1047-BD4D-4FE5-B434-A6DF9A01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1CDDD7-3037-49A2-A17E-44D46C8D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6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522FB3-AC64-4EB2-8E9D-0459F929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412824-A991-4110-A533-B96B8DEC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C78667-9EC9-418E-8680-F9C0DD4BF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58D402-8CF4-446E-BC46-AB0D9F41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F10B32-7770-4E69-9EF4-6AE815F6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186381-8E57-4578-9903-C4422229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B06230-DC75-47C5-B41C-B1A0ED0F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FA3B975-D265-4A40-A94D-4C3363B9E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83610A-2A30-4F37-A256-6778DF98B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0F1DEC-A5E7-441E-B38B-E8FF3D22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133CCE-6E52-4E50-BF44-86C7D553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4C0ACB-0B8D-4604-989E-6487A841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22F0B4-5658-4454-A81F-B623AB95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12FD0-7642-4A59-9BE7-75DEBC3AE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E97313-78BF-461E-A483-A01B21FFF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BE8C-04AD-41A2-93C8-032CA03F5E8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D6B5C7-AC77-481D-BDC2-2B71B12D2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33CED-CAC3-4A40-8514-628D4B31C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544B-12EC-491B-A14B-293D71F68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E0ACE0-FCED-42AF-8945-28CC5CF0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37"/>
            <a:ext cx="10515600" cy="1325563"/>
          </a:xfrm>
        </p:spPr>
        <p:txBody>
          <a:bodyPr/>
          <a:lstStyle/>
          <a:p>
            <a:r>
              <a:rPr lang="en-US" dirty="0"/>
              <a:t>Peptides settings (Modifications)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5B4D74-64C5-4B6C-BB52-07BA46039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7" t="18074" r="36166" b="11556"/>
          <a:stretch/>
        </p:blipFill>
        <p:spPr>
          <a:xfrm>
            <a:off x="2500630" y="1613535"/>
            <a:ext cx="3769360" cy="4826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E6765B-A6A3-4BE8-8A2C-B237956E1EF3}"/>
              </a:ext>
            </a:extLst>
          </p:cNvPr>
          <p:cNvSpPr/>
          <p:nvPr/>
        </p:nvSpPr>
        <p:spPr>
          <a:xfrm>
            <a:off x="2789555" y="1914525"/>
            <a:ext cx="2982595" cy="1390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F7B30E86-75DC-49FC-8509-3ABD3717D793}"/>
              </a:ext>
            </a:extLst>
          </p:cNvPr>
          <p:cNvSpPr/>
          <p:nvPr/>
        </p:nvSpPr>
        <p:spPr>
          <a:xfrm>
            <a:off x="6838950" y="1325563"/>
            <a:ext cx="2714625" cy="1112837"/>
          </a:xfrm>
          <a:prstGeom prst="wedgeRectCallout">
            <a:avLst>
              <a:gd name="adj1" fmla="val -85472"/>
              <a:gd name="adj2" fmla="val 9778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Cysteine ​​is modified with </a:t>
            </a:r>
            <a:r>
              <a:rPr lang="en-US" dirty="0" err="1">
                <a:solidFill>
                  <a:schemeClr val="tx1"/>
                </a:solidFill>
              </a:rPr>
              <a:t>carbamidemethyl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8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34431C8-260A-4B99-969E-5F501028F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3" t="22963" r="14250" b="52741"/>
          <a:stretch/>
        </p:blipFill>
        <p:spPr>
          <a:xfrm>
            <a:off x="603250" y="2710972"/>
            <a:ext cx="11239577" cy="205724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0271E3-69F5-4A92-BEC5-609F316B33D0}"/>
              </a:ext>
            </a:extLst>
          </p:cNvPr>
          <p:cNvSpPr/>
          <p:nvPr/>
        </p:nvSpPr>
        <p:spPr>
          <a:xfrm>
            <a:off x="1076325" y="3656492"/>
            <a:ext cx="4810126" cy="2578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8C0AF6-8D6C-431B-9588-BD0C9B44C5D4}"/>
              </a:ext>
            </a:extLst>
          </p:cNvPr>
          <p:cNvSpPr/>
          <p:nvPr/>
        </p:nvSpPr>
        <p:spPr>
          <a:xfrm>
            <a:off x="1076324" y="4109798"/>
            <a:ext cx="7346316" cy="482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51724F0E-752A-421B-AB3A-9B0D1397A67B}"/>
              </a:ext>
            </a:extLst>
          </p:cNvPr>
          <p:cNvSpPr/>
          <p:nvPr/>
        </p:nvSpPr>
        <p:spPr>
          <a:xfrm>
            <a:off x="3003550" y="2457611"/>
            <a:ext cx="2714625" cy="809625"/>
          </a:xfrm>
          <a:prstGeom prst="wedgeRectCallout">
            <a:avLst>
              <a:gd name="adj1" fmla="val -35648"/>
              <a:gd name="adj2" fmla="val 9308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is not included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5 or more channels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08478C-3402-4EEF-9FB0-46F5CEDD41E5}"/>
              </a:ext>
            </a:extLst>
          </p:cNvPr>
          <p:cNvSpPr/>
          <p:nvPr/>
        </p:nvSpPr>
        <p:spPr>
          <a:xfrm>
            <a:off x="1076324" y="3907399"/>
            <a:ext cx="5659755" cy="176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F35C7420-7EB6-474A-B0A2-5FFC6BA4D027}"/>
              </a:ext>
            </a:extLst>
          </p:cNvPr>
          <p:cNvSpPr/>
          <p:nvPr/>
        </p:nvSpPr>
        <p:spPr>
          <a:xfrm>
            <a:off x="5923954" y="4906006"/>
            <a:ext cx="2714625" cy="809625"/>
          </a:xfrm>
          <a:prstGeom prst="wedgeRectCallout">
            <a:avLst>
              <a:gd name="adj1" fmla="val -37753"/>
              <a:gd name="adj2" fmla="val -8573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Contains two or more C</a:t>
            </a:r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5 channels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4506FC9-898E-4390-B463-D70CD795C58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Exported Method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BBB9CD80-53EB-4060-BEC0-7B60214776CA}"/>
              </a:ext>
            </a:extLst>
          </p:cNvPr>
          <p:cNvSpPr/>
          <p:nvPr/>
        </p:nvSpPr>
        <p:spPr>
          <a:xfrm>
            <a:off x="6223038" y="2710972"/>
            <a:ext cx="2714625" cy="809625"/>
          </a:xfrm>
          <a:prstGeom prst="wedgeRectCallout">
            <a:avLst>
              <a:gd name="adj1" fmla="val -35648"/>
              <a:gd name="adj2" fmla="val 9308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one C is included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5 or more channels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1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AD95A5-E623-433A-86AB-D7533D137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" t="5926" r="19249" b="25185"/>
          <a:stretch/>
        </p:blipFill>
        <p:spPr>
          <a:xfrm>
            <a:off x="264160" y="1904683"/>
            <a:ext cx="9631680" cy="47244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0271E3-69F5-4A92-BEC5-609F316B33D0}"/>
              </a:ext>
            </a:extLst>
          </p:cNvPr>
          <p:cNvSpPr/>
          <p:nvPr/>
        </p:nvSpPr>
        <p:spPr>
          <a:xfrm>
            <a:off x="8760499" y="2277605"/>
            <a:ext cx="921982" cy="952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8C0AF6-8D6C-431B-9588-BD0C9B44C5D4}"/>
              </a:ext>
            </a:extLst>
          </p:cNvPr>
          <p:cNvSpPr/>
          <p:nvPr/>
        </p:nvSpPr>
        <p:spPr>
          <a:xfrm>
            <a:off x="8760499" y="3230246"/>
            <a:ext cx="921982" cy="3302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51724F0E-752A-421B-AB3A-9B0D1397A67B}"/>
              </a:ext>
            </a:extLst>
          </p:cNvPr>
          <p:cNvSpPr/>
          <p:nvPr/>
        </p:nvSpPr>
        <p:spPr>
          <a:xfrm>
            <a:off x="9895840" y="2865120"/>
            <a:ext cx="2139473" cy="1174751"/>
          </a:xfrm>
          <a:prstGeom prst="wedgeRectCallout">
            <a:avLst>
              <a:gd name="adj1" fmla="val -56586"/>
              <a:gd name="adj2" fmla="val 13324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Appended by </a:t>
            </a:r>
            <a:r>
              <a:rPr lang="en-US" dirty="0" err="1">
                <a:solidFill>
                  <a:schemeClr val="tx1"/>
                </a:solidFill>
              </a:rPr>
              <a:t>VerifyESkylineLibrary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altLang="ja-JP" dirty="0">
                <a:solidFill>
                  <a:schemeClr val="tx1"/>
                </a:solidFill>
              </a:rPr>
              <a:t>5 or more channels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4506FC9-898E-4390-B463-D70CD795C58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C is not included and Only one C is included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BBB9CD80-53EB-4060-BEC0-7B60214776CA}"/>
              </a:ext>
            </a:extLst>
          </p:cNvPr>
          <p:cNvSpPr/>
          <p:nvPr/>
        </p:nvSpPr>
        <p:spPr>
          <a:xfrm>
            <a:off x="9267508" y="1095058"/>
            <a:ext cx="2714625" cy="809625"/>
          </a:xfrm>
          <a:prstGeom prst="wedgeRectCallout">
            <a:avLst>
              <a:gd name="adj1" fmla="val -35648"/>
              <a:gd name="adj2" fmla="val 9308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Generated by </a:t>
            </a:r>
            <a:r>
              <a:rPr lang="en-US" dirty="0" err="1">
                <a:solidFill>
                  <a:schemeClr val="tx1"/>
                </a:solidFill>
              </a:rPr>
              <a:t>Quanpedia</a:t>
            </a:r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5 channels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62E1935-B97C-47AB-BF35-57F68CD39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" t="4741" r="13834" b="64445"/>
          <a:stretch/>
        </p:blipFill>
        <p:spPr>
          <a:xfrm>
            <a:off x="156687" y="2786381"/>
            <a:ext cx="10348753" cy="211328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0271E3-69F5-4A92-BEC5-609F316B33D0}"/>
              </a:ext>
            </a:extLst>
          </p:cNvPr>
          <p:cNvSpPr/>
          <p:nvPr/>
        </p:nvSpPr>
        <p:spPr>
          <a:xfrm>
            <a:off x="8679218" y="3090404"/>
            <a:ext cx="972781" cy="1197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4506FC9-898E-4390-B463-D70CD795C58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Contains two or more C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BBB9CD80-53EB-4060-BEC0-7B60214776CA}"/>
              </a:ext>
            </a:extLst>
          </p:cNvPr>
          <p:cNvSpPr/>
          <p:nvPr/>
        </p:nvSpPr>
        <p:spPr>
          <a:xfrm>
            <a:off x="9064308" y="1259841"/>
            <a:ext cx="2714625" cy="1218422"/>
          </a:xfrm>
          <a:prstGeom prst="wedgeRectCallout">
            <a:avLst>
              <a:gd name="adj1" fmla="val -35648"/>
              <a:gd name="adj2" fmla="val 9559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Generated by </a:t>
            </a:r>
            <a:r>
              <a:rPr lang="en-US" dirty="0" err="1">
                <a:solidFill>
                  <a:schemeClr val="tx1"/>
                </a:solidFill>
              </a:rPr>
              <a:t>Quanpedia</a:t>
            </a:r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5 channels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7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82</Words>
  <Application>Microsoft Office PowerPoint</Application>
  <PresentationFormat>ワイド画面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Peptides settings (Modifications)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Ryuta Kobayashi</dc:creator>
  <cp:lastModifiedBy>Ryuta Kobayashi</cp:lastModifiedBy>
  <cp:revision>4</cp:revision>
  <dcterms:created xsi:type="dcterms:W3CDTF">2022-07-05T02:35:07Z</dcterms:created>
  <dcterms:modified xsi:type="dcterms:W3CDTF">2022-07-05T04:27:05Z</dcterms:modified>
</cp:coreProperties>
</file>