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>
        <p:scale>
          <a:sx n="100" d="100"/>
          <a:sy n="100" d="100"/>
        </p:scale>
        <p:origin x="738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1512D-5C4C-46E4-A85A-BA7F48BF46CE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D5D4E-5401-4BBC-9F2D-7B8F4EC55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007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1512D-5C4C-46E4-A85A-BA7F48BF46CE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D5D4E-5401-4BBC-9F2D-7B8F4EC55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11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1512D-5C4C-46E4-A85A-BA7F48BF46CE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D5D4E-5401-4BBC-9F2D-7B8F4EC55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457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1512D-5C4C-46E4-A85A-BA7F48BF46CE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D5D4E-5401-4BBC-9F2D-7B8F4EC55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761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1512D-5C4C-46E4-A85A-BA7F48BF46CE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D5D4E-5401-4BBC-9F2D-7B8F4EC55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212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1512D-5C4C-46E4-A85A-BA7F48BF46CE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D5D4E-5401-4BBC-9F2D-7B8F4EC55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349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1512D-5C4C-46E4-A85A-BA7F48BF46CE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D5D4E-5401-4BBC-9F2D-7B8F4EC55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24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1512D-5C4C-46E4-A85A-BA7F48BF46CE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D5D4E-5401-4BBC-9F2D-7B8F4EC55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165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1512D-5C4C-46E4-A85A-BA7F48BF46CE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D5D4E-5401-4BBC-9F2D-7B8F4EC55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464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1512D-5C4C-46E4-A85A-BA7F48BF46CE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D5D4E-5401-4BBC-9F2D-7B8F4EC55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380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1512D-5C4C-46E4-A85A-BA7F48BF46CE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D5D4E-5401-4BBC-9F2D-7B8F4EC55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487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1512D-5C4C-46E4-A85A-BA7F48BF46CE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D5D4E-5401-4BBC-9F2D-7B8F4EC55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300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761444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>
            <a:off x="2247900" y="904875"/>
            <a:ext cx="285750" cy="4857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33650" y="535543"/>
            <a:ext cx="10615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Biot_frag</a:t>
            </a:r>
            <a:endParaRPr lang="en-US" dirty="0" smtClean="0"/>
          </a:p>
          <a:p>
            <a:r>
              <a:rPr lang="en-US" dirty="0" smtClean="0"/>
              <a:t>227.0941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24249" y="3430489"/>
            <a:ext cx="10615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ARP</a:t>
            </a:r>
          </a:p>
          <a:p>
            <a:r>
              <a:rPr lang="en-US" dirty="0" smtClean="0"/>
              <a:t>332.1452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07744" y="2825175"/>
            <a:ext cx="10615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ARP_frag</a:t>
            </a:r>
            <a:endParaRPr lang="en-US" dirty="0" smtClean="0"/>
          </a:p>
          <a:p>
            <a:r>
              <a:rPr lang="en-US" dirty="0" smtClean="0"/>
              <a:t>299.1263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2533650" y="3476625"/>
            <a:ext cx="285750" cy="4857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3238499" y="4190346"/>
            <a:ext cx="285750" cy="4857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0334624" y="4029790"/>
            <a:ext cx="11785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Prec-Biot</a:t>
            </a:r>
            <a:endParaRPr lang="en-US" dirty="0" smtClean="0"/>
          </a:p>
          <a:p>
            <a:r>
              <a:rPr lang="en-US" dirty="0" smtClean="0"/>
              <a:t>1033.5684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10048874" y="4702316"/>
            <a:ext cx="285750" cy="4857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801099" y="5071408"/>
            <a:ext cx="11785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Prec</a:t>
            </a:r>
            <a:r>
              <a:rPr lang="en-US" dirty="0" smtClean="0"/>
              <a:t>-ARP</a:t>
            </a:r>
          </a:p>
          <a:p>
            <a:r>
              <a:rPr lang="en-US" dirty="0" smtClean="0"/>
              <a:t>1033.5684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9029699" y="5717739"/>
            <a:ext cx="28576" cy="3657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1699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10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 Leipzig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Camilo Rojas Echeverri</dc:creator>
  <cp:lastModifiedBy>Juan Camilo Rojas Echeverri</cp:lastModifiedBy>
  <cp:revision>3</cp:revision>
  <dcterms:created xsi:type="dcterms:W3CDTF">2021-06-11T12:30:34Z</dcterms:created>
  <dcterms:modified xsi:type="dcterms:W3CDTF">2021-06-11T12:42:49Z</dcterms:modified>
</cp:coreProperties>
</file>