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E639B-C831-F7F6-C1A7-D3994A614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04EC41-1289-0A88-087C-6736E48FE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E3CACF-08B4-DD08-3845-8E2A1C924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FD6A23-5008-0F9F-2C56-DBDDA1AF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A1BBCB-B9FD-CFC0-EC76-92624628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5833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F2BA4B-B42C-DC34-1A64-EFA560D0E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D08B17-4EEA-66D0-0600-2249928F64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6118DD-B745-6144-4CC8-98551A80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B8559E-CE2D-00F9-A532-4788B836B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A5E81E-463E-8AC1-FE83-BDC07AC08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032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2F84AFD-3935-2F5A-4FBF-0D8B86CA8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1A9BE1-3F96-BADD-EA1C-B780A7081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76AF2E-58EE-F9E5-5731-7165A80F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52C0C-1220-4511-29BE-C9C3B6708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B779A1-C52A-7DA8-E5A8-FA133E66A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0525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CF587-A00D-6FCD-7696-B1C477EC6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3B0ABF-FE35-66E2-7417-8D0AE75DF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9BAEF7-189A-B28A-F659-18D7858EC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0417B7-E1F8-D7FD-5C54-78701738D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7BFB6D-2B87-CA57-37BE-7AC296E6E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2940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99A3CA-AD4E-3FB4-8077-7B5434D1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FEF0EA-D30F-9512-6334-8A4D93701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E223F1-8055-9EBF-E8A7-C1F57733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16288E-9EDF-6E95-75DF-5A2D8CEF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CAF5B4-7E1B-1ECA-4CC4-8EDC922E4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0446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8C5289-32A6-8F1E-12BB-C5283CE5D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C7CAB3-D88D-910A-BCE4-5B6F1CC020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BDA636C-2EA2-2C6E-B36E-3E7FE0291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28430F-CD7E-29ED-FDCE-FB03FC49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30612B-ADE0-0060-4920-D505E2657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468E9A-B9DA-33F2-FD92-2AC3D0EAA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0739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3C7AFF-15FE-DDB9-5455-E20C22B4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8E5EF6-EA32-6B36-D0DC-B50D1A990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B7F088-4375-50C4-4C74-9F7621816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7B7EAF-67F6-7844-3C0C-22786CA0D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B6B70B0-E4B3-5868-F83E-1EC9BD73B6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9E2D83-E48D-6988-EC06-F54953B5D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48AF1F5-DD8D-4505-BA4A-5501AD9B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38F8CA6-B6D0-48CE-E611-387DB722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7566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ABE06-A957-564A-AC44-CA871912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CF29DFC-4BAE-A56C-C98B-595AD436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42693C-9CF2-D1A5-293A-8D86DFE8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C322B1-356F-62BC-2C16-70934E288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3037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DA47CF6-A176-7171-088A-72484868A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3C8D931-76A9-EF86-7700-980940F53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56B6EC-165C-5808-6F47-0554AD16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3103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18D994-BE95-85C4-5F50-9628AFE2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5F1A58-8DF3-272B-74FA-1B9F67C26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010D5DF-4B58-95F4-8D3F-36FCB9C94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43DDD1-026D-43D5-F48F-AFC48B0D4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81A0F1-0D3B-2942-CCFD-F8A7F8FFD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15017-C800-67A4-CFC7-CFE765371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9394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3DFE6-001C-A9AC-906B-C8A2AA7D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58D24FA-0900-0263-1AA3-68DFBFCC0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A43523-A3A0-C3A4-0FDF-6113555FD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170500-D622-E1B3-82C9-D8C90A14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38D885-34C1-FA5C-8E1D-DA8987C35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75253F-B3FC-59D5-B745-58B66B442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5186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8FCECA-79AC-4C6C-2582-F65F4F4C5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13CA1F-35DE-7124-16EE-CFA442FEA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14AC72-6101-1C7A-D070-166105EE1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617D8-4CC7-47CF-9607-EB3AD05D1568}" type="datetimeFigureOut">
              <a:rPr lang="fr-BE" smtClean="0"/>
              <a:t>30-08-23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701BD9-42EC-5217-A5D5-1FBD75DB8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3053E7-8CC9-A473-6DE5-73C16F164E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0077F-4A86-4632-92FB-E0BC58F85C1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247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17574FC-9B6B-5655-5631-4F60F35A8F24}"/>
              </a:ext>
            </a:extLst>
          </p:cNvPr>
          <p:cNvSpPr txBox="1"/>
          <p:nvPr/>
        </p:nvSpPr>
        <p:spPr>
          <a:xfrm>
            <a:off x="199218" y="3429000"/>
            <a:ext cx="36687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 </a:t>
            </a:r>
            <a:r>
              <a:rPr lang="fr-FR" dirty="0" err="1"/>
              <a:t>tried</a:t>
            </a:r>
            <a:r>
              <a:rPr lang="fr-FR" dirty="0"/>
              <a:t> to </a:t>
            </a:r>
            <a:r>
              <a:rPr lang="fr-FR" dirty="0" err="1"/>
              <a:t>quantify</a:t>
            </a:r>
            <a:r>
              <a:rPr lang="fr-FR" dirty="0"/>
              <a:t> b2 </a:t>
            </a:r>
            <a:r>
              <a:rPr lang="fr-FR" dirty="0" err="1"/>
              <a:t>protein</a:t>
            </a:r>
            <a:r>
              <a:rPr lang="fr-FR" dirty="0"/>
              <a:t>. I have </a:t>
            </a:r>
            <a:r>
              <a:rPr lang="fr-FR" dirty="0" err="1"/>
              <a:t>two</a:t>
            </a:r>
            <a:r>
              <a:rPr lang="fr-FR" dirty="0"/>
              <a:t> peptides. One </a:t>
            </a:r>
            <a:r>
              <a:rPr lang="fr-FR" dirty="0" err="1"/>
              <a:t>without</a:t>
            </a:r>
            <a:r>
              <a:rPr lang="fr-FR" dirty="0"/>
              <a:t> oxydation and </a:t>
            </a:r>
            <a:r>
              <a:rPr lang="fr-FR" dirty="0" err="1"/>
              <a:t>another</a:t>
            </a:r>
            <a:r>
              <a:rPr lang="fr-FR" dirty="0"/>
              <a:t> one </a:t>
            </a:r>
            <a:r>
              <a:rPr lang="fr-FR" dirty="0" err="1"/>
              <a:t>with</a:t>
            </a:r>
            <a:r>
              <a:rPr lang="fr-FR" dirty="0"/>
              <a:t> oxydation.</a:t>
            </a:r>
          </a:p>
          <a:p>
            <a:endParaRPr lang="fr-FR" dirty="0"/>
          </a:p>
          <a:p>
            <a:r>
              <a:rPr lang="fr-FR" dirty="0" err="1"/>
              <a:t>Replicates</a:t>
            </a:r>
            <a:r>
              <a:rPr lang="fr-FR" dirty="0"/>
              <a:t> PHOS956_A5 to A10 are the standard.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F379538-EDF8-D7BC-E709-435C6AE22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23" y="532101"/>
            <a:ext cx="3467100" cy="191452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E2428DF9-C762-066B-87E2-1299EDE2D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2882" y="0"/>
            <a:ext cx="58814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44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3FC79DA5-BC7E-B35A-8E41-3A1A1C240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12" y="433911"/>
            <a:ext cx="8181975" cy="40481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820A7D7-98D7-C66D-A598-1D612A240C7C}"/>
              </a:ext>
            </a:extLst>
          </p:cNvPr>
          <p:cNvSpPr txBox="1"/>
          <p:nvPr/>
        </p:nvSpPr>
        <p:spPr>
          <a:xfrm>
            <a:off x="8964529" y="1442310"/>
            <a:ext cx="23181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For </a:t>
            </a:r>
            <a:r>
              <a:rPr lang="fr-FR" dirty="0" err="1"/>
              <a:t>replicate</a:t>
            </a:r>
            <a:r>
              <a:rPr lang="fr-FR" dirty="0"/>
              <a:t> PHOS956_A10 I have a quantification of ~ 698</a:t>
            </a:r>
            <a:r>
              <a:rPr lang="fr-FR" baseline="30000" dirty="0"/>
              <a:t>E</a:t>
            </a:r>
            <a:r>
              <a:rPr lang="fr-FR" dirty="0"/>
              <a:t>2 </a:t>
            </a:r>
            <a:r>
              <a:rPr lang="fr-FR" dirty="0" err="1"/>
              <a:t>fmol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I use Quantification and 3,44</a:t>
            </a:r>
            <a:r>
              <a:rPr lang="fr-FR" baseline="30000" dirty="0"/>
              <a:t>E</a:t>
            </a:r>
            <a:r>
              <a:rPr lang="fr-FR" dirty="0"/>
              <a:t>0 </a:t>
            </a:r>
            <a:r>
              <a:rPr lang="fr-FR" dirty="0" err="1"/>
              <a:t>when</a:t>
            </a:r>
            <a:r>
              <a:rPr lang="fr-FR" dirty="0"/>
              <a:t> I use </a:t>
            </a:r>
            <a:r>
              <a:rPr lang="fr-FR" dirty="0" err="1"/>
              <a:t>Protein</a:t>
            </a:r>
            <a:r>
              <a:rPr lang="fr-FR" dirty="0"/>
              <a:t> </a:t>
            </a:r>
            <a:r>
              <a:rPr lang="fr-FR" dirty="0" err="1"/>
              <a:t>abundance</a:t>
            </a:r>
            <a:r>
              <a:rPr lang="fr-FR" dirty="0"/>
              <a:t>. </a:t>
            </a:r>
            <a:endParaRPr lang="fr-BE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237E7F-0285-2CA7-679D-7333E73F2F74}"/>
              </a:ext>
            </a:extLst>
          </p:cNvPr>
          <p:cNvSpPr/>
          <p:nvPr/>
        </p:nvSpPr>
        <p:spPr>
          <a:xfrm>
            <a:off x="6483080" y="1996203"/>
            <a:ext cx="1965365" cy="1929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E18E90-80BB-50F8-017C-875169AFB068}"/>
              </a:ext>
            </a:extLst>
          </p:cNvPr>
          <p:cNvSpPr/>
          <p:nvPr/>
        </p:nvSpPr>
        <p:spPr>
          <a:xfrm>
            <a:off x="6483080" y="3046173"/>
            <a:ext cx="1965365" cy="1929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06E9C4-5B0F-B484-8BD6-3036FDF70A04}"/>
              </a:ext>
            </a:extLst>
          </p:cNvPr>
          <p:cNvSpPr/>
          <p:nvPr/>
        </p:nvSpPr>
        <p:spPr>
          <a:xfrm>
            <a:off x="6483079" y="4096143"/>
            <a:ext cx="1965365" cy="1929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64094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56</Words>
  <Application>Microsoft Office PowerPoint</Application>
  <PresentationFormat>Grand écran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UCLouvain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Clémence Balty</dc:creator>
  <cp:lastModifiedBy>Clémence Balty</cp:lastModifiedBy>
  <cp:revision>2</cp:revision>
  <dcterms:created xsi:type="dcterms:W3CDTF">2023-08-30T07:13:14Z</dcterms:created>
  <dcterms:modified xsi:type="dcterms:W3CDTF">2023-08-30T07:30:12Z</dcterms:modified>
</cp:coreProperties>
</file>