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83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632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246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01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014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54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50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111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04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76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07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086CA-B1F4-4562-A599-FF01D0333AB2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29428-28DE-40BA-8964-DC9979D08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32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6564" y="817938"/>
            <a:ext cx="6886290" cy="451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006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Oxford Biomedica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Abhinav Kumar</dc:creator>
  <cp:lastModifiedBy>Abhinav Kumar</cp:lastModifiedBy>
  <cp:revision>2</cp:revision>
  <dcterms:created xsi:type="dcterms:W3CDTF">2021-05-13T15:27:13Z</dcterms:created>
  <dcterms:modified xsi:type="dcterms:W3CDTF">2021-05-13T15:29:14Z</dcterms:modified>
</cp:coreProperties>
</file>