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6" r:id="rId6"/>
    <p:sldId id="259" r:id="rId7"/>
    <p:sldId id="261" r:id="rId8"/>
    <p:sldId id="260" r:id="rId9"/>
    <p:sldId id="257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782726-D2AC-4407-ACA3-3A312EC1AC71}" v="9" dt="2022-05-25T08:22:29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13B30-9DC6-40CC-8404-AA59D5550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4D01E-6458-42A9-B3A7-475FB8873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BD32E-BA25-4962-8DB6-F1F94189D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83F54-4138-437D-916D-E80A64E60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D3769-5489-4F23-B282-CF5C871C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192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2B3D1-DAF6-40B1-9D23-EF0A42319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4486D-076A-40DE-831E-D5D9F1F7DE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F13DE-69F6-4B53-B87F-043DB16F8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56C32-7195-4520-B9E4-F2B609AB3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35735-FA5F-4E4A-B85E-9D0E97869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9212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185D39-6DF8-46AC-AFC2-122E9B0A5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03DC82-0270-4FEC-847E-195CB0B3B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02388-96D1-4C00-B9B5-E655046F7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E758D-D088-4647-9D87-CD42D2C6E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E3D08-79A2-439D-BBAF-F5DFE3BC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405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9D07C-A487-4EAA-8698-0A5E5C49E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884CB-FAC2-4497-9217-E0C163C6B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DDA78-11ED-4FB1-8091-CA556962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06E62-8707-4B3D-BE14-178E7B406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A98D3-15A0-44C7-8740-016379179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0985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3C3E8-166F-4F82-A534-3307907B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64E954-76F3-49BC-A41C-7316CD257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2754D-5303-477A-861A-0661C293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563B3-F30C-4D04-9E20-0B28D780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DE6FD-6911-49C3-AF6A-D511943D0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992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5A5CC-C8C1-475F-AD38-618B1884A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474DB-7E07-431B-AA0E-A884E27132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B3A121-ACD2-49A3-B3A9-9129FF631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9D14DB-E963-41A2-B8F8-2B2D4D34D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ACBA3-B1E3-4F96-BA0A-4E0896D9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D421B-A428-40E8-9870-FCD33E836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4665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281AD-105D-49B6-8439-CB047F474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52BF9-A0B6-4DBD-8E2A-C1B6B5A5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23E9A-9C85-458D-B6B2-A38C039D0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C5092-047D-4ADC-9AC6-2B9448795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4F712A-4D3F-4649-8393-1958D5AEA1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AAB60C-C8C0-4BAB-9079-02FF4927B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C9C3A9-455F-4B63-8489-6638A9D9F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DBD5A7-AD67-4A16-8524-0EE8B10D5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3571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57135-2882-4A55-B0D3-F6AEB982B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175F89-C77D-4A3A-8B63-5A23D8B0F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1D0A5-27F7-4D6B-8355-A84C151F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A49894-5FA0-410E-BDA6-87D7250A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3128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C840F-D09A-4102-A02B-355399181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952950-AE4C-4FCA-BCCD-96C74C1EE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81D7F0-0423-4206-AA96-4CAA84BD0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0394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06FE-DB4C-4BCB-BEB6-945293212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FDF50-86E1-4B5B-8046-C6AB3EDDC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A84005-C21C-44BF-804A-4A922597A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250428-E4E4-4B7D-B4C0-13AB6894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9E991-14E1-4B3F-ADE2-A683D7510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D34D1-EAF6-4E42-AF68-020600B7E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8584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63016-3617-4A45-BE96-131779D9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5D7617-FF23-4C8A-8EB8-140875E66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3C5F31-3C21-4BCA-A638-C7C893526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0EAAF-F6B8-4209-9A29-E9D866AE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AA137-F073-453B-B468-7CFD4902A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D989E-2A7B-4EDA-B4FB-E2D6A7A0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2121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DB78CB-1B96-4D0A-AB6C-E2A404D2E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EBD27-2401-4C86-90DA-A72A51408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02DB7-AA6A-461C-97D0-30DE2259D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21D42-E39B-4673-A2D8-B50AC9683B98}" type="datetimeFigureOut">
              <a:rPr lang="en-SG" smtClean="0"/>
              <a:t>25/5/2022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B7848-0A8B-480E-A8F6-7F4E8D16C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D651C-118C-48DE-8E3D-E0A15C1FA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AE3E6-C964-4986-A3B9-D6003815921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79421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6DFB6-007A-4D90-93ED-F0E48AEA5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NAFLD cohort PD result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155A5-0024-491C-AAE3-D66FCFA0D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1735 protein groups from 3904 proteins</a:t>
            </a:r>
          </a:p>
          <a:p>
            <a:r>
              <a:rPr lang="en-US" dirty="0"/>
              <a:t>15,561 peptide groups</a:t>
            </a:r>
          </a:p>
          <a:p>
            <a:r>
              <a:rPr lang="en-US" dirty="0"/>
              <a:t>166,614 PSMs</a:t>
            </a:r>
          </a:p>
          <a:p>
            <a:r>
              <a:rPr lang="en-US" dirty="0"/>
              <a:t>From 8 fractions X 3 injections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66F61E-8320-4237-8278-86F81CF63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9183" y="2824163"/>
            <a:ext cx="4248150" cy="3352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05F581B-C701-4FEB-B5D3-894B14755642}"/>
              </a:ext>
            </a:extLst>
          </p:cNvPr>
          <p:cNvSpPr txBox="1"/>
          <p:nvPr/>
        </p:nvSpPr>
        <p:spPr>
          <a:xfrm>
            <a:off x="1413676" y="4749397"/>
            <a:ext cx="5502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Verified # of proteins in background proteome is correct:</a:t>
            </a:r>
          </a:p>
          <a:p>
            <a:r>
              <a:rPr lang="en-US" dirty="0"/>
              <a:t>Human canonical only sequences</a:t>
            </a:r>
          </a:p>
        </p:txBody>
      </p:sp>
    </p:spTree>
    <p:extLst>
      <p:ext uri="{BB962C8B-B14F-4D97-AF65-F5344CB8AC3E}">
        <p14:creationId xmlns:p14="http://schemas.microsoft.com/office/powerpoint/2010/main" val="355347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29E3B5-28B2-4514-B516-15455416F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build from PD file on v19</a:t>
            </a:r>
            <a:endParaRPr lang="en-SG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78628A-B891-46EE-A052-5F99CD2C9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135" y="1690688"/>
            <a:ext cx="3895725" cy="44862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18894F-050B-4664-A76A-F56D9FC60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1280" y="1690688"/>
            <a:ext cx="5581650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203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5877F-B84F-45BB-AF38-FB0E8407B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build from PD file on v19</a:t>
            </a:r>
            <a:endParaRPr lang="en-SG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08C44D-BE36-46D1-B5E3-A4E77840A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550" y="1416050"/>
            <a:ext cx="3095625" cy="50768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0183A4-81AD-492B-A0D2-973A9806DD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0932" y="1853846"/>
            <a:ext cx="3962400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08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908B3-ADA8-4FBD-9B44-7DA8C730E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build from PD file on v19</a:t>
            </a:r>
            <a:endParaRPr lang="en-S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9E415B-8903-4465-84C6-7856161AD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642" y="1424928"/>
            <a:ext cx="6934200" cy="58769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772052C-ECB1-4CBA-9FBB-C312F66A4E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167" y="2263358"/>
            <a:ext cx="3819525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AC03-BCB0-464C-AC64-7BDD032A1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Re-build from PD file on v21 – new server</a:t>
            </a:r>
            <a:endParaRPr lang="en-SG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0D74D1-765E-4788-9EEE-D92608C30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41111"/>
            <a:ext cx="3848100" cy="44672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1F2884-BE23-413A-B610-E79C65574F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5507" y="1974794"/>
            <a:ext cx="3781425" cy="17811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6268F0B-8CAB-4026-ADE4-9065832BB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507" y="4340225"/>
            <a:ext cx="561022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A4A1FFC3-9C2D-40D5-AC05-F37CDDC89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57250"/>
            <a:ext cx="3886200" cy="6000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998FFB-9E21-40A9-ADBE-6CCBCDBB4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Re-build from PD file on v21 – new server</a:t>
            </a:r>
            <a:endParaRPr lang="en-S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53F48E-D1C8-47D8-B9D5-E2CAEAB494E4}"/>
              </a:ext>
            </a:extLst>
          </p:cNvPr>
          <p:cNvSpPr txBox="1"/>
          <p:nvPr/>
        </p:nvSpPr>
        <p:spPr>
          <a:xfrm>
            <a:off x="5291092" y="1415996"/>
            <a:ext cx="3923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Something is odd here, as original PD result file and library on v19 have only 17, 000 peptides</a:t>
            </a:r>
          </a:p>
          <a:p>
            <a:r>
              <a:rPr lang="en-US" dirty="0"/>
              <a:t>Unknown mods also present</a:t>
            </a:r>
            <a:endParaRPr lang="en-SG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6435AB6-D321-4C0B-BADC-8B3C025B6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8305" y="2616325"/>
            <a:ext cx="3914775" cy="3990975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6FD3AF2-E837-47A2-8579-C135AD499FF2}"/>
              </a:ext>
            </a:extLst>
          </p:cNvPr>
          <p:cNvSpPr/>
          <p:nvPr/>
        </p:nvSpPr>
        <p:spPr>
          <a:xfrm>
            <a:off x="5291092" y="5309034"/>
            <a:ext cx="1074194" cy="78548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39890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13989-1BCA-451C-BB80-07D8472D8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Re-build from PD file on v21 – new server</a:t>
            </a:r>
            <a:endParaRPr lang="en-S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EAC24E-1C8B-493F-9344-E734DF3E7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95" y="1492713"/>
            <a:ext cx="6667500" cy="512445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452DB854-2090-464F-BDCB-4223E9E3C31D}"/>
              </a:ext>
            </a:extLst>
          </p:cNvPr>
          <p:cNvSpPr/>
          <p:nvPr/>
        </p:nvSpPr>
        <p:spPr>
          <a:xfrm>
            <a:off x="888507" y="2188531"/>
            <a:ext cx="1752785" cy="78548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7AE895-5891-4A5C-9FA6-ECFE42311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5890" y="1492713"/>
            <a:ext cx="3867150" cy="1809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6BD298-BA68-4558-958B-25BF0A12A0D2}"/>
              </a:ext>
            </a:extLst>
          </p:cNvPr>
          <p:cNvSpPr txBox="1"/>
          <p:nvPr/>
        </p:nvSpPr>
        <p:spPr>
          <a:xfrm>
            <a:off x="7795890" y="3790764"/>
            <a:ext cx="4171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Excessive protein number in the document come from excessive peptides in Skyline v21 library build compared to v19 build on same file source</a:t>
            </a:r>
          </a:p>
        </p:txBody>
      </p:sp>
    </p:spTree>
    <p:extLst>
      <p:ext uri="{BB962C8B-B14F-4D97-AF65-F5344CB8AC3E}">
        <p14:creationId xmlns:p14="http://schemas.microsoft.com/office/powerpoint/2010/main" val="1697155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9C7A651796A94D971B6B1BBF0DCF12" ma:contentTypeVersion="7" ma:contentTypeDescription="Create a new document." ma:contentTypeScope="" ma:versionID="36be659c9e3ae7fcac6cd9d2b0ab0d47">
  <xsd:schema xmlns:xsd="http://www.w3.org/2001/XMLSchema" xmlns:xs="http://www.w3.org/2001/XMLSchema" xmlns:p="http://schemas.microsoft.com/office/2006/metadata/properties" xmlns:ns3="f6e24b2a-c323-4e87-9c80-ed90423cc7ea" xmlns:ns4="04943b80-d601-44e3-800b-0a60b007f9f0" targetNamespace="http://schemas.microsoft.com/office/2006/metadata/properties" ma:root="true" ma:fieldsID="1c66159e4314a22d883a768d499d9700" ns3:_="" ns4:_="">
    <xsd:import namespace="f6e24b2a-c323-4e87-9c80-ed90423cc7ea"/>
    <xsd:import namespace="04943b80-d601-44e3-800b-0a60b007f9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e24b2a-c323-4e87-9c80-ed90423cc7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943b80-d601-44e3-800b-0a60b007f9f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CCEAE2-F37D-4506-A352-DDE316A01AC0}">
  <ds:schemaRefs>
    <ds:schemaRef ds:uri="http://www.w3.org/XML/1998/namespace"/>
    <ds:schemaRef ds:uri="http://schemas.microsoft.com/office/2006/documentManagement/types"/>
    <ds:schemaRef ds:uri="f6e24b2a-c323-4e87-9c80-ed90423cc7ea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4943b80-d601-44e3-800b-0a60b007f9f0"/>
  </ds:schemaRefs>
</ds:datastoreItem>
</file>

<file path=customXml/itemProps2.xml><?xml version="1.0" encoding="utf-8"?>
<ds:datastoreItem xmlns:ds="http://schemas.openxmlformats.org/officeDocument/2006/customXml" ds:itemID="{5343F9B3-C77B-4E0F-BD29-0E95C6E70D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CFD2C9-66B0-4EA0-B1BB-78711061E7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e24b2a-c323-4e87-9c80-ed90423cc7ea"/>
    <ds:schemaRef ds:uri="04943b80-d601-44e3-800b-0a60b007f9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130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NAFLD cohort PD result</vt:lpstr>
      <vt:lpstr>Single build from PD file on v19</vt:lpstr>
      <vt:lpstr>Single build from PD file on v19</vt:lpstr>
      <vt:lpstr>Single build from PD file on v19</vt:lpstr>
      <vt:lpstr>Re-build from PD file on v21 – new server</vt:lpstr>
      <vt:lpstr>Re-build from PD file on v21 – new server</vt:lpstr>
      <vt:lpstr>Re-build from PD file on v21 – new server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NAFLD cohort PD result</dc:title>
  <dc:creator>Chen Liyan</dc:creator>
  <cp:lastModifiedBy>Chen Liyan</cp:lastModifiedBy>
  <cp:revision>4</cp:revision>
  <dcterms:created xsi:type="dcterms:W3CDTF">2022-05-25T03:25:43Z</dcterms:created>
  <dcterms:modified xsi:type="dcterms:W3CDTF">2022-05-25T08:39:31Z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0x010100289C7A651796A94D971B6B1BBF0DCF12</vt:lpwstr>
  </property>
</Properties>
</file>