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9213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276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3112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11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5593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756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8760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49359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08275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502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871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65539-EB63-44ED-B414-F9270F5D1ECA}" type="datetimeFigureOut">
              <a:rPr lang="en-AU" smtClean="0"/>
              <a:t>6/09/2019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39911-D3FF-4068-ACF7-429A60ECA0B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194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509041-1B9B-4B35-8510-6AC22C3AF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149" y="572441"/>
            <a:ext cx="10333445" cy="53035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2F0A60B-3609-4F08-9F7C-0D75456EC5E9}"/>
              </a:ext>
            </a:extLst>
          </p:cNvPr>
          <p:cNvSpPr txBox="1"/>
          <p:nvPr/>
        </p:nvSpPr>
        <p:spPr>
          <a:xfrm>
            <a:off x="2797629" y="6100893"/>
            <a:ext cx="5757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XICs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29AB06-5F45-4DB7-B9FD-F8636C408C7A}"/>
              </a:ext>
            </a:extLst>
          </p:cNvPr>
          <p:cNvCxnSpPr>
            <a:cxnSpLocks/>
          </p:cNvCxnSpPr>
          <p:nvPr/>
        </p:nvCxnSpPr>
        <p:spPr>
          <a:xfrm flipH="1">
            <a:off x="6238875" y="4819650"/>
            <a:ext cx="4381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2F5CA095-4708-4E9C-853B-8B7E25CC4A23}"/>
              </a:ext>
            </a:extLst>
          </p:cNvPr>
          <p:cNvCxnSpPr>
            <a:cxnSpLocks/>
          </p:cNvCxnSpPr>
          <p:nvPr/>
        </p:nvCxnSpPr>
        <p:spPr>
          <a:xfrm flipH="1">
            <a:off x="9086850" y="1419225"/>
            <a:ext cx="40957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BC59F25-E23E-4923-AB79-97142AC3B8C7}"/>
              </a:ext>
            </a:extLst>
          </p:cNvPr>
          <p:cNvCxnSpPr>
            <a:cxnSpLocks/>
          </p:cNvCxnSpPr>
          <p:nvPr/>
        </p:nvCxnSpPr>
        <p:spPr>
          <a:xfrm flipH="1">
            <a:off x="10439400" y="4724400"/>
            <a:ext cx="43815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28E4E6C-5B3B-4734-BFAB-9CAE4B09B16A}"/>
              </a:ext>
            </a:extLst>
          </p:cNvPr>
          <p:cNvSpPr txBox="1"/>
          <p:nvPr/>
        </p:nvSpPr>
        <p:spPr>
          <a:xfrm>
            <a:off x="6096000" y="4447401"/>
            <a:ext cx="861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Mass error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1F6A4D-151C-42B8-84A6-932272F8066A}"/>
              </a:ext>
            </a:extLst>
          </p:cNvPr>
          <p:cNvSpPr txBox="1"/>
          <p:nvPr/>
        </p:nvSpPr>
        <p:spPr>
          <a:xfrm>
            <a:off x="8846430" y="1116194"/>
            <a:ext cx="861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Mass error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EF65BE3-F120-43A4-9A17-D77B666E3C06}"/>
              </a:ext>
            </a:extLst>
          </p:cNvPr>
          <p:cNvSpPr txBox="1"/>
          <p:nvPr/>
        </p:nvSpPr>
        <p:spPr>
          <a:xfrm>
            <a:off x="10227555" y="4360968"/>
            <a:ext cx="8618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Mass error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1FC82E-21DF-429F-8060-AFCD2144AB41}"/>
              </a:ext>
            </a:extLst>
          </p:cNvPr>
          <p:cNvSpPr txBox="1"/>
          <p:nvPr/>
        </p:nvSpPr>
        <p:spPr>
          <a:xfrm>
            <a:off x="7439025" y="5947005"/>
            <a:ext cx="23729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MS/MS at 120K resolution</a:t>
            </a:r>
          </a:p>
        </p:txBody>
      </p:sp>
    </p:spTree>
    <p:extLst>
      <p:ext uri="{BB962C8B-B14F-4D97-AF65-F5344CB8AC3E}">
        <p14:creationId xmlns:p14="http://schemas.microsoft.com/office/powerpoint/2010/main" val="1941268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Hadi.Lioe</dc:creator>
  <cp:lastModifiedBy>Farrokhi, Vahid</cp:lastModifiedBy>
  <cp:revision>9</cp:revision>
  <dcterms:created xsi:type="dcterms:W3CDTF">2018-06-11T06:21:19Z</dcterms:created>
  <dcterms:modified xsi:type="dcterms:W3CDTF">2019-09-06T15:27:29Z</dcterms:modified>
</cp:coreProperties>
</file>