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05156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450" y="1122363"/>
            <a:ext cx="7886700" cy="2387600"/>
          </a:xfrm>
        </p:spPr>
        <p:txBody>
          <a:bodyPr anchor="b"/>
          <a:lstStyle>
            <a:lvl1pPr algn="ctr">
              <a:defRPr sz="5175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3602038"/>
            <a:ext cx="7886700" cy="1655762"/>
          </a:xfrm>
        </p:spPr>
        <p:txBody>
          <a:bodyPr/>
          <a:lstStyle>
            <a:lvl1pPr marL="0" indent="0" algn="ctr">
              <a:buNone/>
              <a:defRPr sz="2070"/>
            </a:lvl1pPr>
            <a:lvl2pPr marL="394335" indent="0" algn="ctr">
              <a:buNone/>
              <a:defRPr sz="1725"/>
            </a:lvl2pPr>
            <a:lvl3pPr marL="788670" indent="0" algn="ctr">
              <a:buNone/>
              <a:defRPr sz="1553"/>
            </a:lvl3pPr>
            <a:lvl4pPr marL="1183005" indent="0" algn="ctr">
              <a:buNone/>
              <a:defRPr sz="1380"/>
            </a:lvl4pPr>
            <a:lvl5pPr marL="1577340" indent="0" algn="ctr">
              <a:buNone/>
              <a:defRPr sz="1380"/>
            </a:lvl5pPr>
            <a:lvl6pPr marL="1971675" indent="0" algn="ctr">
              <a:buNone/>
              <a:defRPr sz="1380"/>
            </a:lvl6pPr>
            <a:lvl7pPr marL="2366010" indent="0" algn="ctr">
              <a:buNone/>
              <a:defRPr sz="1380"/>
            </a:lvl7pPr>
            <a:lvl8pPr marL="2760345" indent="0" algn="ctr">
              <a:buNone/>
              <a:defRPr sz="1380"/>
            </a:lvl8pPr>
            <a:lvl9pPr marL="3154680" indent="0" algn="ctr">
              <a:buNone/>
              <a:defRPr sz="138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658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459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5226" y="365125"/>
            <a:ext cx="226742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947" y="365125"/>
            <a:ext cx="6670834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585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725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471" y="1709739"/>
            <a:ext cx="9069705" cy="2852737"/>
          </a:xfrm>
        </p:spPr>
        <p:txBody>
          <a:bodyPr anchor="b"/>
          <a:lstStyle>
            <a:lvl1pPr>
              <a:defRPr sz="5175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471" y="4589464"/>
            <a:ext cx="9069705" cy="1500187"/>
          </a:xfrm>
        </p:spPr>
        <p:txBody>
          <a:bodyPr/>
          <a:lstStyle>
            <a:lvl1pPr marL="0" indent="0">
              <a:buNone/>
              <a:defRPr sz="2070">
                <a:solidFill>
                  <a:schemeClr val="tx1">
                    <a:tint val="75000"/>
                  </a:schemeClr>
                </a:solidFill>
              </a:defRPr>
            </a:lvl1pPr>
            <a:lvl2pPr marL="394335" indent="0">
              <a:buNone/>
              <a:defRPr sz="1725">
                <a:solidFill>
                  <a:schemeClr val="tx1">
                    <a:tint val="75000"/>
                  </a:schemeClr>
                </a:solidFill>
              </a:defRPr>
            </a:lvl2pPr>
            <a:lvl3pPr marL="788670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3pPr>
            <a:lvl4pPr marL="1183005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4pPr>
            <a:lvl5pPr marL="157734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5pPr>
            <a:lvl6pPr marL="1971675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6pPr>
            <a:lvl7pPr marL="236601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7pPr>
            <a:lvl8pPr marL="2760345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8pPr>
            <a:lvl9pPr marL="315468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1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948" y="1825625"/>
            <a:ext cx="446913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3523" y="1825625"/>
            <a:ext cx="446913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854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365126"/>
            <a:ext cx="906970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681163"/>
            <a:ext cx="4448591" cy="823912"/>
          </a:xfrm>
        </p:spPr>
        <p:txBody>
          <a:bodyPr anchor="b"/>
          <a:lstStyle>
            <a:lvl1pPr marL="0" indent="0">
              <a:buNone/>
              <a:defRPr sz="2070" b="1"/>
            </a:lvl1pPr>
            <a:lvl2pPr marL="394335" indent="0">
              <a:buNone/>
              <a:defRPr sz="1725" b="1"/>
            </a:lvl2pPr>
            <a:lvl3pPr marL="788670" indent="0">
              <a:buNone/>
              <a:defRPr sz="1553" b="1"/>
            </a:lvl3pPr>
            <a:lvl4pPr marL="1183005" indent="0">
              <a:buNone/>
              <a:defRPr sz="1380" b="1"/>
            </a:lvl4pPr>
            <a:lvl5pPr marL="1577340" indent="0">
              <a:buNone/>
              <a:defRPr sz="1380" b="1"/>
            </a:lvl5pPr>
            <a:lvl6pPr marL="1971675" indent="0">
              <a:buNone/>
              <a:defRPr sz="1380" b="1"/>
            </a:lvl6pPr>
            <a:lvl7pPr marL="2366010" indent="0">
              <a:buNone/>
              <a:defRPr sz="1380" b="1"/>
            </a:lvl7pPr>
            <a:lvl8pPr marL="2760345" indent="0">
              <a:buNone/>
              <a:defRPr sz="1380" b="1"/>
            </a:lvl8pPr>
            <a:lvl9pPr marL="3154680" indent="0">
              <a:buNone/>
              <a:defRPr sz="13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18" y="2505075"/>
            <a:ext cx="44485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3522" y="1681163"/>
            <a:ext cx="4470500" cy="823912"/>
          </a:xfrm>
        </p:spPr>
        <p:txBody>
          <a:bodyPr anchor="b"/>
          <a:lstStyle>
            <a:lvl1pPr marL="0" indent="0">
              <a:buNone/>
              <a:defRPr sz="2070" b="1"/>
            </a:lvl1pPr>
            <a:lvl2pPr marL="394335" indent="0">
              <a:buNone/>
              <a:defRPr sz="1725" b="1"/>
            </a:lvl2pPr>
            <a:lvl3pPr marL="788670" indent="0">
              <a:buNone/>
              <a:defRPr sz="1553" b="1"/>
            </a:lvl3pPr>
            <a:lvl4pPr marL="1183005" indent="0">
              <a:buNone/>
              <a:defRPr sz="1380" b="1"/>
            </a:lvl4pPr>
            <a:lvl5pPr marL="1577340" indent="0">
              <a:buNone/>
              <a:defRPr sz="1380" b="1"/>
            </a:lvl5pPr>
            <a:lvl6pPr marL="1971675" indent="0">
              <a:buNone/>
              <a:defRPr sz="1380" b="1"/>
            </a:lvl6pPr>
            <a:lvl7pPr marL="2366010" indent="0">
              <a:buNone/>
              <a:defRPr sz="1380" b="1"/>
            </a:lvl7pPr>
            <a:lvl8pPr marL="2760345" indent="0">
              <a:buNone/>
              <a:defRPr sz="1380" b="1"/>
            </a:lvl8pPr>
            <a:lvl9pPr marL="3154680" indent="0">
              <a:buNone/>
              <a:defRPr sz="13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3522" y="2505075"/>
            <a:ext cx="447050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850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139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805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457200"/>
            <a:ext cx="3391554" cy="1600200"/>
          </a:xfrm>
        </p:spPr>
        <p:txBody>
          <a:bodyPr anchor="b"/>
          <a:lstStyle>
            <a:lvl1pPr>
              <a:defRPr sz="276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99" y="987426"/>
            <a:ext cx="5323523" cy="4873625"/>
          </a:xfrm>
        </p:spPr>
        <p:txBody>
          <a:bodyPr/>
          <a:lstStyle>
            <a:lvl1pPr>
              <a:defRPr sz="2760"/>
            </a:lvl1pPr>
            <a:lvl2pPr>
              <a:defRPr sz="2415"/>
            </a:lvl2pPr>
            <a:lvl3pPr>
              <a:defRPr sz="2070"/>
            </a:lvl3pPr>
            <a:lvl4pPr>
              <a:defRPr sz="1725"/>
            </a:lvl4pPr>
            <a:lvl5pPr>
              <a:defRPr sz="1725"/>
            </a:lvl5pPr>
            <a:lvl6pPr>
              <a:defRPr sz="1725"/>
            </a:lvl6pPr>
            <a:lvl7pPr>
              <a:defRPr sz="1725"/>
            </a:lvl7pPr>
            <a:lvl8pPr>
              <a:defRPr sz="1725"/>
            </a:lvl8pPr>
            <a:lvl9pPr>
              <a:defRPr sz="17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2057400"/>
            <a:ext cx="3391554" cy="3811588"/>
          </a:xfrm>
        </p:spPr>
        <p:txBody>
          <a:bodyPr/>
          <a:lstStyle>
            <a:lvl1pPr marL="0" indent="0">
              <a:buNone/>
              <a:defRPr sz="1380"/>
            </a:lvl1pPr>
            <a:lvl2pPr marL="394335" indent="0">
              <a:buNone/>
              <a:defRPr sz="1208"/>
            </a:lvl2pPr>
            <a:lvl3pPr marL="788670" indent="0">
              <a:buNone/>
              <a:defRPr sz="1035"/>
            </a:lvl3pPr>
            <a:lvl4pPr marL="1183005" indent="0">
              <a:buNone/>
              <a:defRPr sz="863"/>
            </a:lvl4pPr>
            <a:lvl5pPr marL="1577340" indent="0">
              <a:buNone/>
              <a:defRPr sz="863"/>
            </a:lvl5pPr>
            <a:lvl6pPr marL="1971675" indent="0">
              <a:buNone/>
              <a:defRPr sz="863"/>
            </a:lvl6pPr>
            <a:lvl7pPr marL="2366010" indent="0">
              <a:buNone/>
              <a:defRPr sz="863"/>
            </a:lvl7pPr>
            <a:lvl8pPr marL="2760345" indent="0">
              <a:buNone/>
              <a:defRPr sz="863"/>
            </a:lvl8pPr>
            <a:lvl9pPr marL="3154680" indent="0">
              <a:buNone/>
              <a:defRPr sz="8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453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457200"/>
            <a:ext cx="3391554" cy="1600200"/>
          </a:xfrm>
        </p:spPr>
        <p:txBody>
          <a:bodyPr anchor="b"/>
          <a:lstStyle>
            <a:lvl1pPr>
              <a:defRPr sz="276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0499" y="987426"/>
            <a:ext cx="5323523" cy="4873625"/>
          </a:xfrm>
        </p:spPr>
        <p:txBody>
          <a:bodyPr/>
          <a:lstStyle>
            <a:lvl1pPr marL="0" indent="0">
              <a:buNone/>
              <a:defRPr sz="2760"/>
            </a:lvl1pPr>
            <a:lvl2pPr marL="394335" indent="0">
              <a:buNone/>
              <a:defRPr sz="2415"/>
            </a:lvl2pPr>
            <a:lvl3pPr marL="788670" indent="0">
              <a:buNone/>
              <a:defRPr sz="2070"/>
            </a:lvl3pPr>
            <a:lvl4pPr marL="1183005" indent="0">
              <a:buNone/>
              <a:defRPr sz="1725"/>
            </a:lvl4pPr>
            <a:lvl5pPr marL="1577340" indent="0">
              <a:buNone/>
              <a:defRPr sz="1725"/>
            </a:lvl5pPr>
            <a:lvl6pPr marL="1971675" indent="0">
              <a:buNone/>
              <a:defRPr sz="1725"/>
            </a:lvl6pPr>
            <a:lvl7pPr marL="2366010" indent="0">
              <a:buNone/>
              <a:defRPr sz="1725"/>
            </a:lvl7pPr>
            <a:lvl8pPr marL="2760345" indent="0">
              <a:buNone/>
              <a:defRPr sz="1725"/>
            </a:lvl8pPr>
            <a:lvl9pPr marL="3154680" indent="0">
              <a:buNone/>
              <a:defRPr sz="1725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2057400"/>
            <a:ext cx="3391554" cy="3811588"/>
          </a:xfrm>
        </p:spPr>
        <p:txBody>
          <a:bodyPr/>
          <a:lstStyle>
            <a:lvl1pPr marL="0" indent="0">
              <a:buNone/>
              <a:defRPr sz="1380"/>
            </a:lvl1pPr>
            <a:lvl2pPr marL="394335" indent="0">
              <a:buNone/>
              <a:defRPr sz="1208"/>
            </a:lvl2pPr>
            <a:lvl3pPr marL="788670" indent="0">
              <a:buNone/>
              <a:defRPr sz="1035"/>
            </a:lvl3pPr>
            <a:lvl4pPr marL="1183005" indent="0">
              <a:buNone/>
              <a:defRPr sz="863"/>
            </a:lvl4pPr>
            <a:lvl5pPr marL="1577340" indent="0">
              <a:buNone/>
              <a:defRPr sz="863"/>
            </a:lvl5pPr>
            <a:lvl6pPr marL="1971675" indent="0">
              <a:buNone/>
              <a:defRPr sz="863"/>
            </a:lvl6pPr>
            <a:lvl7pPr marL="2366010" indent="0">
              <a:buNone/>
              <a:defRPr sz="863"/>
            </a:lvl7pPr>
            <a:lvl8pPr marL="2760345" indent="0">
              <a:buNone/>
              <a:defRPr sz="863"/>
            </a:lvl8pPr>
            <a:lvl9pPr marL="3154680" indent="0">
              <a:buNone/>
              <a:defRPr sz="8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50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948" y="365126"/>
            <a:ext cx="9069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48" y="1825625"/>
            <a:ext cx="9069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948" y="6356351"/>
            <a:ext cx="2366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6DB5E-B17E-4E1E-8CE8-008FFA1FDB71}" type="datetimeFigureOut">
              <a:rPr lang="en-IN" smtClean="0"/>
              <a:t>10-12-2019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3293" y="6356351"/>
            <a:ext cx="354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6643" y="6356351"/>
            <a:ext cx="2366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A79D-616F-4DE9-800D-B9392AB2C3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53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88670" rtl="0" eaLnBrk="1" latinLnBrk="0" hangingPunct="1">
        <a:lnSpc>
          <a:spcPct val="90000"/>
        </a:lnSpc>
        <a:spcBef>
          <a:spcPct val="0"/>
        </a:spcBef>
        <a:buNone/>
        <a:defRPr sz="3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168" indent="-197168" algn="l" defTabSz="788670" rtl="0" eaLnBrk="1" latinLnBrk="0" hangingPunct="1">
        <a:lnSpc>
          <a:spcPct val="90000"/>
        </a:lnSpc>
        <a:spcBef>
          <a:spcPts val="863"/>
        </a:spcBef>
        <a:buFont typeface="Arial" panose="020B0604020202020204" pitchFamily="34" charset="0"/>
        <a:buChar char="•"/>
        <a:defRPr sz="2415" kern="1200">
          <a:solidFill>
            <a:schemeClr val="tx1"/>
          </a:solidFill>
          <a:latin typeface="+mn-lt"/>
          <a:ea typeface="+mn-ea"/>
          <a:cs typeface="+mn-cs"/>
        </a:defRPr>
      </a:lvl1pPr>
      <a:lvl2pPr marL="591503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2070" kern="1200">
          <a:solidFill>
            <a:schemeClr val="tx1"/>
          </a:solidFill>
          <a:latin typeface="+mn-lt"/>
          <a:ea typeface="+mn-ea"/>
          <a:cs typeface="+mn-cs"/>
        </a:defRPr>
      </a:lvl2pPr>
      <a:lvl3pPr marL="985838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725" kern="1200">
          <a:solidFill>
            <a:schemeClr val="tx1"/>
          </a:solidFill>
          <a:latin typeface="+mn-lt"/>
          <a:ea typeface="+mn-ea"/>
          <a:cs typeface="+mn-cs"/>
        </a:defRPr>
      </a:lvl3pPr>
      <a:lvl4pPr marL="1380173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4pPr>
      <a:lvl5pPr marL="1774508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5pPr>
      <a:lvl6pPr marL="2168843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6pPr>
      <a:lvl7pPr marL="2563178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7pPr>
      <a:lvl8pPr marL="2957513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8pPr>
      <a:lvl9pPr marL="3351848" indent="-197168" algn="l" defTabSz="788670" rtl="0" eaLnBrk="1" latinLnBrk="0" hangingPunct="1">
        <a:lnSpc>
          <a:spcPct val="90000"/>
        </a:lnSpc>
        <a:spcBef>
          <a:spcPts val="431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2pPr>
      <a:lvl3pPr marL="788670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3pPr>
      <a:lvl4pPr marL="1183005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4pPr>
      <a:lvl5pPr marL="1577340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5pPr>
      <a:lvl6pPr marL="1971675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6pPr>
      <a:lvl7pPr marL="2366010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7pPr>
      <a:lvl8pPr marL="2760345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8pPr>
      <a:lvl9pPr marL="3154680" algn="l" defTabSz="788670" rtl="0" eaLnBrk="1" latinLnBrk="0" hangingPunct="1">
        <a:defRPr sz="15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948" y="4904"/>
            <a:ext cx="9069705" cy="1325563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Settings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90" y="966427"/>
            <a:ext cx="3781425" cy="5734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008" y="966427"/>
            <a:ext cx="3781425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5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948" y="4904"/>
            <a:ext cx="9069705" cy="1325563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Settings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153" y="922194"/>
            <a:ext cx="3781425" cy="5734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3601" y="922194"/>
            <a:ext cx="3781425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6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948" y="4904"/>
            <a:ext cx="9069705" cy="1325563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Settings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7087" y="936048"/>
            <a:ext cx="3781425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214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Transition Settings</vt:lpstr>
      <vt:lpstr>Transition Settings</vt:lpstr>
      <vt:lpstr>Transition Settings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Settings</dc:title>
  <dc:creator>Windows User</dc:creator>
  <cp:lastModifiedBy>Windows User</cp:lastModifiedBy>
  <cp:revision>2</cp:revision>
  <dcterms:created xsi:type="dcterms:W3CDTF">2019-12-10T07:00:33Z</dcterms:created>
  <dcterms:modified xsi:type="dcterms:W3CDTF">2019-12-10T08:34:42Z</dcterms:modified>
</cp:coreProperties>
</file>