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8D84791-57FC-4F5F-BBC5-BB1247E47D6B}" v="1" dt="2024-10-16T19:51:22.32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05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590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rcy, Anhdao T" userId="75cba6cd-0b44-4660-8d0b-2b7f948ef95d" providerId="ADAL" clId="{78D84791-57FC-4F5F-BBC5-BB1247E47D6B}"/>
    <pc:docChg chg="undo custSel addSld delSld modSld">
      <pc:chgData name="Darcy, Anhdao T" userId="75cba6cd-0b44-4660-8d0b-2b7f948ef95d" providerId="ADAL" clId="{78D84791-57FC-4F5F-BBC5-BB1247E47D6B}" dt="2024-10-16T19:52:36.994" v="69" actId="20577"/>
      <pc:docMkLst>
        <pc:docMk/>
      </pc:docMkLst>
      <pc:sldChg chg="del">
        <pc:chgData name="Darcy, Anhdao T" userId="75cba6cd-0b44-4660-8d0b-2b7f948ef95d" providerId="ADAL" clId="{78D84791-57FC-4F5F-BBC5-BB1247E47D6B}" dt="2024-10-15T16:09:49.565" v="5" actId="47"/>
        <pc:sldMkLst>
          <pc:docMk/>
          <pc:sldMk cId="3072407423" sldId="256"/>
        </pc:sldMkLst>
      </pc:sldChg>
      <pc:sldChg chg="del">
        <pc:chgData name="Darcy, Anhdao T" userId="75cba6cd-0b44-4660-8d0b-2b7f948ef95d" providerId="ADAL" clId="{78D84791-57FC-4F5F-BBC5-BB1247E47D6B}" dt="2024-10-15T16:09:50.470" v="6" actId="47"/>
        <pc:sldMkLst>
          <pc:docMk/>
          <pc:sldMk cId="3664013389" sldId="257"/>
        </pc:sldMkLst>
      </pc:sldChg>
      <pc:sldChg chg="modSp del mod">
        <pc:chgData name="Darcy, Anhdao T" userId="75cba6cd-0b44-4660-8d0b-2b7f948ef95d" providerId="ADAL" clId="{78D84791-57FC-4F5F-BBC5-BB1247E47D6B}" dt="2024-10-16T19:51:19.601" v="11" actId="47"/>
        <pc:sldMkLst>
          <pc:docMk/>
          <pc:sldMk cId="3996787530" sldId="258"/>
        </pc:sldMkLst>
        <pc:picChg chg="mod">
          <ac:chgData name="Darcy, Anhdao T" userId="75cba6cd-0b44-4660-8d0b-2b7f948ef95d" providerId="ADAL" clId="{78D84791-57FC-4F5F-BBC5-BB1247E47D6B}" dt="2024-10-15T16:09:43.108" v="4" actId="1076"/>
          <ac:picMkLst>
            <pc:docMk/>
            <pc:sldMk cId="3996787530" sldId="258"/>
            <ac:picMk id="3" creationId="{942CA68F-CEB8-0FFA-1BAA-21401222BD4B}"/>
          </ac:picMkLst>
        </pc:picChg>
        <pc:picChg chg="mod">
          <ac:chgData name="Darcy, Anhdao T" userId="75cba6cd-0b44-4660-8d0b-2b7f948ef95d" providerId="ADAL" clId="{78D84791-57FC-4F5F-BBC5-BB1247E47D6B}" dt="2024-10-15T16:09:39.546" v="1" actId="14100"/>
          <ac:picMkLst>
            <pc:docMk/>
            <pc:sldMk cId="3996787530" sldId="258"/>
            <ac:picMk id="5" creationId="{A83ABD9A-8C98-AE87-3ED6-C0A637E77198}"/>
          </ac:picMkLst>
        </pc:picChg>
      </pc:sldChg>
      <pc:sldChg chg="addSp delSp modSp new mod">
        <pc:chgData name="Darcy, Anhdao T" userId="75cba6cd-0b44-4660-8d0b-2b7f948ef95d" providerId="ADAL" clId="{78D84791-57FC-4F5F-BBC5-BB1247E47D6B}" dt="2024-10-16T19:52:36.994" v="69" actId="20577"/>
        <pc:sldMkLst>
          <pc:docMk/>
          <pc:sldMk cId="244005686" sldId="259"/>
        </pc:sldMkLst>
        <pc:spChg chg="add del">
          <ac:chgData name="Darcy, Anhdao T" userId="75cba6cd-0b44-4660-8d0b-2b7f948ef95d" providerId="ADAL" clId="{78D84791-57FC-4F5F-BBC5-BB1247E47D6B}" dt="2024-10-16T19:50:44.818" v="9" actId="478"/>
          <ac:spMkLst>
            <pc:docMk/>
            <pc:sldMk cId="244005686" sldId="259"/>
            <ac:spMk id="3" creationId="{F06E5B34-2704-BD77-5241-3674330B5B89}"/>
          </ac:spMkLst>
        </pc:spChg>
        <pc:spChg chg="add mod">
          <ac:chgData name="Darcy, Anhdao T" userId="75cba6cd-0b44-4660-8d0b-2b7f948ef95d" providerId="ADAL" clId="{78D84791-57FC-4F5F-BBC5-BB1247E47D6B}" dt="2024-10-16T19:52:36.994" v="69" actId="20577"/>
          <ac:spMkLst>
            <pc:docMk/>
            <pc:sldMk cId="244005686" sldId="259"/>
            <ac:spMk id="6" creationId="{C3808CF5-789E-CC1E-E732-ACB1835A1883}"/>
          </ac:spMkLst>
        </pc:spChg>
        <pc:picChg chg="add">
          <ac:chgData name="Darcy, Anhdao T" userId="75cba6cd-0b44-4660-8d0b-2b7f948ef95d" providerId="ADAL" clId="{78D84791-57FC-4F5F-BBC5-BB1247E47D6B}" dt="2024-10-16T19:51:12.100" v="10" actId="22"/>
          <ac:picMkLst>
            <pc:docMk/>
            <pc:sldMk cId="244005686" sldId="259"/>
            <ac:picMk id="5" creationId="{1699E23E-92C0-70FA-1D50-4B2154B3E7F1}"/>
          </ac:picMkLst>
        </pc:picChg>
        <pc:cxnChg chg="add del">
          <ac:chgData name="Darcy, Anhdao T" userId="75cba6cd-0b44-4660-8d0b-2b7f948ef95d" providerId="ADAL" clId="{78D84791-57FC-4F5F-BBC5-BB1247E47D6B}" dt="2024-10-16T19:51:57.940" v="46" actId="11529"/>
          <ac:cxnSpMkLst>
            <pc:docMk/>
            <pc:sldMk cId="244005686" sldId="259"/>
            <ac:cxnSpMk id="8" creationId="{93DE9541-4E36-F506-22A6-59B5EA8F6C24}"/>
          </ac:cxnSpMkLst>
        </pc:cxnChg>
        <pc:cxnChg chg="add">
          <ac:chgData name="Darcy, Anhdao T" userId="75cba6cd-0b44-4660-8d0b-2b7f948ef95d" providerId="ADAL" clId="{78D84791-57FC-4F5F-BBC5-BB1247E47D6B}" dt="2024-10-16T19:52:05.602" v="47" actId="11529"/>
          <ac:cxnSpMkLst>
            <pc:docMk/>
            <pc:sldMk cId="244005686" sldId="259"/>
            <ac:cxnSpMk id="10" creationId="{3B2C6F51-F113-7BC4-6A30-4FFCE7E636EB}"/>
          </ac:cxnSpMkLst>
        </pc:cxn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9D1BB3-B3AC-FC3A-55A1-B7FCDBAA82C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EC6E0F8-5517-2B00-7CC6-3E640BE4FBA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CA1B95-FDA9-BAD3-B455-6171B2778C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987311-EA52-47CB-A167-465DDF9705BC}" type="datetimeFigureOut">
              <a:rPr lang="en-US" smtClean="0"/>
              <a:t>10/16/2024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EAE8B6-FD09-4ECF-85EC-7550C1BD0E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C2FBCC-FBBF-15A1-8FB9-B8D08D6F31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1AFEE-441F-4BC6-8E54-799F65DC91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41319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F203E9-6944-61C6-B1BF-53698514BD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B4987D6-DDDA-7016-27F7-887A1A5CE5A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B00ABD-A75F-E0B8-EB99-23261239E7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987311-EA52-47CB-A167-465DDF9705BC}" type="datetimeFigureOut">
              <a:rPr lang="en-US" smtClean="0"/>
              <a:t>10/16/2024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59A312-F4A0-F1D3-62FB-1018A9D7C1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A1BFC7-CA68-4CDA-2809-7C5C1092C2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1AFEE-441F-4BC6-8E54-799F65DC91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41749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5E20E3E-3B5B-2115-1633-41772CB9B46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482ECD7-5301-4799-EAB3-0EAB3F1E7EA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76FEE8-C420-26DD-5FF2-CEB86CDD91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987311-EA52-47CB-A167-465DDF9705BC}" type="datetimeFigureOut">
              <a:rPr lang="en-US" smtClean="0"/>
              <a:t>10/16/2024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8DCB9A-D4C6-AB93-7CE5-9BAD0657E9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C2C40A-9479-0464-C3E3-C60E064516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1AFEE-441F-4BC6-8E54-799F65DC91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5908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8C3BF9-3754-9D4A-5A83-33A192C292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23B504-FB79-FBDA-2457-B18F168E13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B338CC-7976-AEDA-DA11-48E9FA388C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987311-EA52-47CB-A167-465DDF9705BC}" type="datetimeFigureOut">
              <a:rPr lang="en-US" smtClean="0"/>
              <a:t>10/16/2024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469B2C-588F-B6FE-D792-C4C41F8D06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112492-18FD-F205-E23C-FB1DAFCDC4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1AFEE-441F-4BC6-8E54-799F65DC91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19124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EB240D-4102-B60D-6CDD-F72557F46B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902DDC-EE84-BA77-A4BD-7418F590EB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020D0C-C498-BB01-5E87-8A43E0D248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987311-EA52-47CB-A167-465DDF9705BC}" type="datetimeFigureOut">
              <a:rPr lang="en-US" smtClean="0"/>
              <a:t>10/16/2024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F21A8C-D096-2D34-76F0-6884F99F32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50D0CF-5E2D-39A9-CC4D-8359E7A127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1AFEE-441F-4BC6-8E54-799F65DC91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68099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E067BA-F67F-B744-130A-E6B08B3C56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036415-4C98-18F0-75B3-1EB150A5C97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05FCC9E-C16A-9757-24B1-0C9210D599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E177D36-4F96-6662-EB9A-8F5199E4B1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987311-EA52-47CB-A167-465DDF9705BC}" type="datetimeFigureOut">
              <a:rPr lang="en-US" smtClean="0"/>
              <a:t>10/16/2024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47C6548-4EF7-1C65-BCAA-B1C8DA673D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1E0A5EF-B05F-596F-0F22-EFB2794F00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1AFEE-441F-4BC6-8E54-799F65DC91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71308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EAC2F0-2719-3757-94C7-6AA1FAAF3C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949FCEF-B901-204B-5A14-377169C79A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1D90546-D44B-2297-87FF-F8C29D127B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D03B4B8-FFE3-8C71-53FB-2AD7E17B9A2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9675ACD-FCEF-45C2-22F9-1F85DA96D65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9AB6EBD-5078-D442-B79C-A2BEF923F6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987311-EA52-47CB-A167-465DDF9705BC}" type="datetimeFigureOut">
              <a:rPr lang="en-US" smtClean="0"/>
              <a:t>10/16/2024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DB2BEA0-B8DB-28A0-8A5E-9F90F81B52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8D1F746-40DB-5E2A-29B6-2C4B74CB10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1AFEE-441F-4BC6-8E54-799F65DC91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40602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FC61DA-01EF-810A-E4E9-48C9DDE112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4BFE0A5-E8C6-ABBB-E2F9-3396559ADF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987311-EA52-47CB-A167-465DDF9705BC}" type="datetimeFigureOut">
              <a:rPr lang="en-US" smtClean="0"/>
              <a:t>10/16/2024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7042BCB-06A8-A3E0-3A50-E87922A766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A10189F-D255-BD13-8549-723A586DD4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1AFEE-441F-4BC6-8E54-799F65DC91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0565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139198F-41FE-80B2-F381-CDF8A0B525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987311-EA52-47CB-A167-465DDF9705BC}" type="datetimeFigureOut">
              <a:rPr lang="en-US" smtClean="0"/>
              <a:t>10/16/2024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EB323B5-4F8D-2CED-B16B-D66E069C73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81F760F-3BDB-B41A-50D0-A906A63BE8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1AFEE-441F-4BC6-8E54-799F65DC91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81501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6F1C4E-F273-B29F-4265-D56FB2BDDA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9E8800-B633-5055-F27D-41F917B1F6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B175163-A45D-619E-319D-E94D3394C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EDB6265-35A0-2B27-3AFD-F2F14C0B78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987311-EA52-47CB-A167-465DDF9705BC}" type="datetimeFigureOut">
              <a:rPr lang="en-US" smtClean="0"/>
              <a:t>10/16/2024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8FA3BF2-C651-880E-437B-B6AD3E9801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CCA93F9-26CD-CCAD-85CB-C34B0B205E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1AFEE-441F-4BC6-8E54-799F65DC91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7973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9C9A20-0995-DA69-CA4B-1D5E584CEB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7CD6803-C74E-61D7-97A9-6707007354A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639336A-88D2-13C1-662F-641A9A49B79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D6950D0-4630-0487-6433-1660796D0B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987311-EA52-47CB-A167-465DDF9705BC}" type="datetimeFigureOut">
              <a:rPr lang="en-US" smtClean="0"/>
              <a:t>10/16/2024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70A209-7678-F637-C5D1-A99A00DEBA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636641B-6EF8-656D-EC5F-F628F9F391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1AFEE-441F-4BC6-8E54-799F65DC91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050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8D27F8D-3632-ECFC-52A3-AC712EA2B7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6E4E53C-9C34-DE29-CDC8-FC5E5CE438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8EF65B-CBB5-657B-F037-2D9FF22E5FD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B987311-EA52-47CB-A167-465DDF9705BC}" type="datetimeFigureOut">
              <a:rPr lang="en-US" smtClean="0"/>
              <a:t>10/16/2024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A673B0-133D-352C-7A4A-F65CC3C1CB0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10403C-AE5B-F63A-80CD-D903C4DDF8C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791AFEE-441F-4BC6-8E54-799F65DC91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56548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1699E23E-92C0-70FA-1D50-4B2154B3E7F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97760"/>
            <a:ext cx="12192000" cy="6062479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C3808CF5-789E-CC1E-E732-ACB1835A1883}"/>
              </a:ext>
            </a:extLst>
          </p:cNvPr>
          <p:cNvSpPr txBox="1"/>
          <p:nvPr/>
        </p:nvSpPr>
        <p:spPr>
          <a:xfrm>
            <a:off x="184196" y="2953709"/>
            <a:ext cx="230902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What are the red </a:t>
            </a:r>
            <a:r>
              <a:rPr lang="en-US" dirty="0">
                <a:solidFill>
                  <a:srgbClr val="FF0000"/>
                </a:solidFill>
              </a:rPr>
              <a:t>X</a:t>
            </a:r>
            <a:r>
              <a:rPr lang="en-US" dirty="0"/>
              <a:t> mean? How can fix it?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3B2C6F51-F113-7BC4-6A30-4FFCE7E636EB}"/>
              </a:ext>
            </a:extLst>
          </p:cNvPr>
          <p:cNvCxnSpPr/>
          <p:nvPr/>
        </p:nvCxnSpPr>
        <p:spPr>
          <a:xfrm flipH="1" flipV="1">
            <a:off x="440754" y="1894584"/>
            <a:ext cx="1506458" cy="934135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40056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1161</TotalTime>
  <Words>12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Darcy, Anhdao T</dc:creator>
  <cp:lastModifiedBy>Darcy, Anhdao T</cp:lastModifiedBy>
  <cp:revision>1</cp:revision>
  <dcterms:created xsi:type="dcterms:W3CDTF">2024-10-14T20:50:47Z</dcterms:created>
  <dcterms:modified xsi:type="dcterms:W3CDTF">2024-10-16T19:52:45Z</dcterms:modified>
</cp:coreProperties>
</file>