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75" d="100"/>
          <a:sy n="75" d="100"/>
        </p:scale>
        <p:origin x="1698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3739B2-2A34-43B1-BD19-81AF42D8E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ED8357-B249-4979-9AF4-C027C5298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41CA81-1FB7-4C0E-8609-D9F85751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CD3BF-3247-4E80-9B2D-912ACF92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5CB877-E0E0-431C-A7AE-52F94A24D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091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A64AD-13F2-44CB-B1A0-113A16EAE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135B74-79A5-499E-8DB3-6DEA97BC4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85792E-B339-4F3F-B832-1FBDECD2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EB937E-0624-42CB-BDA0-C048224E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D7541B-1CE0-43F2-A9D1-28EEAA8D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006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4AF1933-EB82-41F9-8E7D-4B5A4BE83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DE7008-745D-4B81-BD72-DC8B406DA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8F7D25-CC08-474B-99B5-C13E36B5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B74E1B-6216-4174-8C25-92071807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5CD3B5-CE24-46F3-84AD-D0F4ECA3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3876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65369-CCBD-4E62-8828-C1A11E3A2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4B6DBF-A42C-4BAE-97C7-8BE13DBA2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90789A-6D4C-485B-BB4E-85C70749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810225-1765-4C61-BACF-6DECFCE4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ABB0AE-83EC-4A6E-A485-B5A12B83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463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B6CDC1-9911-42BD-BBB8-5D2902085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2F2EC-098D-4E47-8A64-65F1A50E4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1AEEF9-61BE-470B-AEBB-E6F285506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61318B-72DE-41F1-841C-324B00E48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44AD5A-9367-4C73-86AB-D6052069B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90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6FB1D-F341-4202-828F-766408A73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D37E9E-CCDD-49D1-8204-15336EC17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35192F-A702-4893-891A-AD763CDBC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35D416-8B37-4D84-A05D-1EB04A8D4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DD8537-C01D-4B4F-A1E5-0269D9630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357D7B-FCBC-4A66-B66B-9BDFFFFDE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54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2237D-5128-40F6-B711-D168EFC45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5D2144-9260-4556-B6E9-C89072C2C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66876A-C295-4046-AF35-D250F217C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F8B474-76BA-4F3A-A7AC-E1220B7A1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43E80E6-0E7A-4DAF-B656-84A532B2A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CFC9C68-9BCB-493B-A378-51999847F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968AE5-A4B3-49E3-96D8-FCADA6BCE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181A750-1328-459E-AD6A-0C66813A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464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C8919B-C6B0-4E50-B706-6DC0A2277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F961DC-00ED-4E3F-8765-AB1ED386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4643A0-A295-45A7-833A-DB489AD27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565B5C-122A-4F47-97C1-60BABBE94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642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69B5228-CFBF-49F1-A46B-29B714AD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2B9C4E-FAA8-4601-87F8-5AAA097C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4AAF38B-487E-42B0-A9D8-E0F1A798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472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7DF0D5-8F89-467B-AE03-5E0D1BF97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1A1163-DFDF-4097-9832-2DA2D0805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525411-4D05-4234-A746-BED5462BD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100E9D-9052-43CA-A1AF-39C13361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1490AA-22BC-4921-8B08-71A5552C4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DDC3DC-5168-4198-B0B9-8AFC5F91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217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87A6B1-2BAD-4B37-AE4A-798C24D3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81A03CA-71E6-4034-935C-80DA2E388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E28CC2-E7ED-4223-9395-07EA8EADF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36DECE-8165-4715-BE39-1EC4C118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30CC35-009E-4CDB-93A3-D65DDFA8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7A8BBC-9163-4FE4-8F21-58FE65AF0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719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BF60093-62BA-4DD8-BF03-50FE3EE0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94EBC1-19C4-4089-AAF6-6D4778BA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F7F9E3-5D62-4975-931B-F76C6D635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7DC68-997B-4C68-AB7D-2B5A919BBCFA}" type="datetimeFigureOut">
              <a:rPr lang="fr-CA" smtClean="0"/>
              <a:t>2019-09-10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557FA2-C114-42D5-AE44-B16B70FF1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5F8994-952D-44D3-A887-937A320DA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FD684-623F-4F05-B6F5-25D9A6EBC30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9014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1E28B26-17A0-4F4A-B755-F8101828B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474" y="270998"/>
            <a:ext cx="9919052" cy="63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10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Jessica Larose</dc:creator>
  <cp:lastModifiedBy>Jessica Larose</cp:lastModifiedBy>
  <cp:revision>13</cp:revision>
  <dcterms:created xsi:type="dcterms:W3CDTF">2019-09-10T12:39:56Z</dcterms:created>
  <dcterms:modified xsi:type="dcterms:W3CDTF">2019-09-10T16:18:16Z</dcterms:modified>
</cp:coreProperties>
</file>