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346E-DD96-4EF5-A4A8-B038E4C7CD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F8D73E-3BBD-48C1-A798-92461896DD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9171B-198C-4472-AC73-D4488DF49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8B5F9-E19B-40F2-A2C5-5D76356B8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94BCE-0499-4994-8FA0-F08C3DF2F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00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11CBF-FFA2-4575-A6C3-28E4C9B03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1DA7CB-3983-4145-BC3E-47174DE773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81B59C-3014-4F04-BA8F-16182E052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A5218C-0610-4B40-A8F7-B32017C4D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9E61AF-AADD-499B-8B5A-495E3CBD9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90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F343FC-FD4B-43DD-945B-8FD30EDCC2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5D625-95E9-47FA-8042-E2E8174897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388463-FD31-438E-AF3B-963065DCA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0FE13B-F60F-49AA-A1FA-F39CA509B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4BDE2-98B9-40DE-87BA-CCF88AEC0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30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60004-4AA0-4165-A813-AE3FBB3A4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9042F-2FB5-4990-948E-54BAE695E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02915C-1B6D-4486-ACDF-47AADA9BC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72480-7A8A-409D-9F75-88045D547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E561B-AC77-4093-87F1-1912D1173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50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01489-CF05-4FEF-BDCD-9AFD4F5A3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482D2-52DA-4806-96CE-9F40936E4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1AB52-85C8-4380-867A-42032BB6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90F5C-F65F-44FD-8F99-E5D14FDCD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FA9A1-5B80-4000-A3B7-EAAB7A039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808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1D443-9E20-4973-B30B-09EB91702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EF836-F2C4-4BCD-A49E-21370CA8A2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4465C0-8AE6-481D-9198-7A7FEA90E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F7B56-57A4-4596-B1CE-35709B6F8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58377C-D4E9-4112-B478-B490E6F94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01F1C-30C3-49FD-A4C9-21C7AB616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90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726CC-12B4-405E-AE6E-53798B659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A64F10-D17E-4FE1-9429-B10896CE6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C66495-E6D8-4A33-A4B3-3E175D2B1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9AC0F6-A1DA-4917-8452-47FB08343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CF226-4024-4AAF-8499-EE5A3EB3D0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7C2268-570C-4D59-8DB3-CEDEEE139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16D145-D210-4FE8-B438-6655EC82A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A719F4-838F-4D23-A54C-A14E16E2B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952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2364D-42C8-43EB-8659-B2296E792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BB7317-B611-43E1-87E9-F52BBE7C9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A360FD-43DB-4329-AF79-D3F155931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43E1FA-13D1-4F3D-9F27-3E516C21F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25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4FFD62-E4FB-49E3-AAA0-E9AF5553D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00CB98-76B4-4F31-9D6F-9EE347422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713241-41B2-47F4-B915-001D959EB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9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8F164-8E10-4FDA-9B79-11E33DDB5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AE3BA-8654-43D6-B18A-2050C01E5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E8FB8A-EC60-412B-AD4A-35F81CF08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D22EA-2A78-4CF2-BD0D-C86E64489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F8634-7CBE-4C03-967C-E967C774A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5078BB-36AA-4439-8CB3-B8FC9CFE0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8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CF724-3CC4-4FC6-8965-6D73D01D6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BA4CC-095A-4E48-8925-853C4D2C2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76B0B3-0A74-454B-B2E2-CD4572EFE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94886D-67A6-4C3F-99BD-FCCADD3FF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6D4E0-5131-476A-8C9A-3BA724090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8EC867-72CB-4289-A8F3-EF3652DF6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1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734F31-1774-4D5C-BFB4-A789D5210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11146-AECF-4C36-A772-0A1D13ABD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14149A-F4DB-47ED-8861-1276A15DC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D387A-B507-4444-AF30-2C1CA66C6306}" type="datetimeFigureOut">
              <a:rPr lang="en-US" smtClean="0"/>
              <a:t>8/8/2019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B9175-11FE-48CB-8326-96279B669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8488AB-5520-43EE-8DD4-717340E099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2363-1A03-4D21-8FE5-D6D992414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61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7B686A0-13EE-41DB-A16E-9DACE87A8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971" y="167547"/>
            <a:ext cx="10039175" cy="6522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916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2019-08-08T15:30:27Z</dcterms:created>
  <dcterms:modified xsi:type="dcterms:W3CDTF">2019-08-08T19:48:24Z</dcterms:modified>
</cp:coreProperties>
</file>