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AF27E-C693-4A45-9127-0F93D0F90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ED84B3-3971-4F4D-B770-E5E4B6DCBE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1DC7A-D3E0-4025-A637-9894AA096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6478B-6A2F-4FDF-803A-3FB4FF3A5DC6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A87E8-976C-418F-90EC-02B3CF27C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4C7FF-EFCE-458B-90D1-9AD31D2C7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7FE6-17DD-4FB5-A68B-8A02F6EC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54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79148-1051-4723-AEDA-9FB23B590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8964D8-8C9D-48C0-9D74-D03BA9307D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3F093-18B9-4B60-B6DF-1965C5B12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6478B-6A2F-4FDF-803A-3FB4FF3A5DC6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D626E-E80A-47F4-BCEC-FF03E9F9D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EADCC-9FD2-4814-BF79-39A38EE9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7FE6-17DD-4FB5-A68B-8A02F6EC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563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EEEEE7-97CA-4409-B405-8218136271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C81229-390A-406A-A780-1BF38934D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5A7AB-B481-4404-BB13-F4CB999ED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6478B-6A2F-4FDF-803A-3FB4FF3A5DC6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CBFAB-E47F-47DF-8BA1-291DB55CA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8144B-4E8A-4C5C-80DB-6E3B43CCA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7FE6-17DD-4FB5-A68B-8A02F6EC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800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0A273-73E9-413D-A1CF-126917EF3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A2CB1-D595-4172-8DED-6760C49D3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388D2-D617-469A-9266-C97FE8B5A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6478B-6A2F-4FDF-803A-3FB4FF3A5DC6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A1E616-E372-41DB-9493-FC237CA5A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C868A0-F56B-4197-8E45-9711CD14B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7FE6-17DD-4FB5-A68B-8A02F6EC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291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EE32D-E6E5-4C70-AF83-7648B657C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9B7994-419F-41B4-A619-25292678E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870D2-0D46-4461-AAF4-0290F1E2C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6478B-6A2F-4FDF-803A-3FB4FF3A5DC6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B83A8-916C-478E-8DA5-D05F34F3C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9AB66-2338-4939-984A-93691E98F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7FE6-17DD-4FB5-A68B-8A02F6EC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00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50FB5-540F-4583-A4BC-D5EB8F924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8EFBA-2855-4038-ADD7-B9A38A4C1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E642B9-D136-4E18-9D41-C2DC234D6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129B8B-916D-4CAC-919C-30D535BBA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6478B-6A2F-4FDF-803A-3FB4FF3A5DC6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C37B75-9744-4EB4-B697-79809C65A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D68E76-6AEE-4D38-A8C4-11CAD60E7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7FE6-17DD-4FB5-A68B-8A02F6EC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9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00F3C-A273-4F8B-84D8-6642836F9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4A690B-9ACE-45B6-B60B-9A296165AF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B9A8B1-5DD3-4856-BA50-AE8EB0806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A2F85D-3AFE-4A54-A7F9-ADACE858FB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BB04B9-B5F9-4A4E-B7C3-AACB430027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C30E12-325A-4CBA-BFFD-634DC42B5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6478B-6A2F-4FDF-803A-3FB4FF3A5DC6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B1B6CA-40DC-43AB-BA8B-9BBCC3CB0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60FAD5-285D-4DF1-B12A-04118F9F4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7FE6-17DD-4FB5-A68B-8A02F6EC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88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9B269-0D78-4174-AF90-593F861D9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9733D8-9613-45F8-87D2-9541754B7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6478B-6A2F-4FDF-803A-3FB4FF3A5DC6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120051-4123-4895-8588-457BD55B4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523654-A4DE-4255-BD50-030D1469C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7FE6-17DD-4FB5-A68B-8A02F6EC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52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BE8C47-C054-4879-88BE-EA931D46A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6478B-6A2F-4FDF-803A-3FB4FF3A5DC6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8D362D-9EC9-478E-A402-0B54F134C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CEF82A-BED2-420E-80A0-765434A12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7FE6-17DD-4FB5-A68B-8A02F6EC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396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FEAAB-CA1F-4307-A2F6-2E4591046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05EAF-1B1C-40A8-B175-A94C55126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CE5EE0-080F-4F98-A2AB-A338636F68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02E452-6D7C-4B4D-AE8F-A866B574B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6478B-6A2F-4FDF-803A-3FB4FF3A5DC6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87492F-1BE6-4E37-BEDD-97FEE497B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74FBE2-AC63-484F-B02A-89747FE58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7FE6-17DD-4FB5-A68B-8A02F6EC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05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CC3CB-1F52-42CA-A8FE-EFA861C4D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1B26D7-88FD-4004-B0C2-AA5057FC0C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4A67F-BC1F-4881-8CAD-8D36257A95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9D88E-AF17-49D8-ACA8-543A2B9E0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6478B-6A2F-4FDF-803A-3FB4FF3A5DC6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C0E405-ACA9-4EC7-9F20-21A94149C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4B8D6C-20AE-49B8-8019-2CB19B4A8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7FE6-17DD-4FB5-A68B-8A02F6EC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49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916DC6-320D-4D08-9977-C379B0506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BF01BC-A827-421E-ADDA-F4C690AFA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02257-6A70-4806-A045-FF87FC274F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6478B-6A2F-4FDF-803A-3FB4FF3A5DC6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EEC94-B189-44C2-A3CB-9B119A00CC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F8528-124B-411F-A90A-D772957382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D7FE6-17DD-4FB5-A68B-8A02F6EC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55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B33DA-75BC-4C99-B4E2-1EDF77BA0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209256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This is a </a:t>
            </a:r>
            <a:r>
              <a:rPr lang="en-US" dirty="0" err="1"/>
              <a:t>glycopeptide</a:t>
            </a:r>
            <a:r>
              <a:rPr lang="en-US" dirty="0"/>
              <a:t> (</a:t>
            </a:r>
            <a:r>
              <a:rPr lang="en-US" dirty="0" err="1"/>
              <a:t>peptide+N-glycan</a:t>
            </a:r>
            <a:r>
              <a:rPr lang="en-US" dirty="0"/>
              <a:t> chain)and I want to use 1018.4922 for quantification, which is the [</a:t>
            </a:r>
            <a:r>
              <a:rPr lang="en-US" dirty="0" err="1"/>
              <a:t>peptide+GlcNAC</a:t>
            </a:r>
            <a:r>
              <a:rPr lang="en-US" dirty="0"/>
              <a:t>]</a:t>
            </a:r>
            <a:r>
              <a:rPr lang="en-US" baseline="30000" dirty="0"/>
              <a:t> +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EECE04E-E151-4AC6-ADEE-8D976686F3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7185" y="1825625"/>
            <a:ext cx="881763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746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This is a glycopeptide (peptide+N-glycan chain)and I want to use 1018.4922 for quantification, which is the [peptide+GlcNAC] +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glycopeptide (peptide+N-glycan chain)and I want to use 1018.4922 for quantification, which is the [peptide+GlcNAC] +</dc:title>
  <dc:creator>a lan</dc:creator>
  <cp:lastModifiedBy>a lan</cp:lastModifiedBy>
  <cp:revision>1</cp:revision>
  <dcterms:created xsi:type="dcterms:W3CDTF">2019-03-06T09:39:23Z</dcterms:created>
  <dcterms:modified xsi:type="dcterms:W3CDTF">2019-03-06T09:42:54Z</dcterms:modified>
</cp:coreProperties>
</file>