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 Soest, Remco" userId="a40d84bf-4567-47cd-9d0b-26ce1ee802f6" providerId="ADAL" clId="{D0C5874C-1F12-4341-B106-BBDFD46C4577}"/>
    <pc:docChg chg="custSel delSld modSld sldOrd">
      <pc:chgData name="van Soest, Remco" userId="a40d84bf-4567-47cd-9d0b-26ce1ee802f6" providerId="ADAL" clId="{D0C5874C-1F12-4341-B106-BBDFD46C4577}" dt="2022-09-22T00:39:13.452" v="20" actId="1076"/>
      <pc:docMkLst>
        <pc:docMk/>
      </pc:docMkLst>
      <pc:sldChg chg="addSp delSp modSp mod">
        <pc:chgData name="van Soest, Remco" userId="a40d84bf-4567-47cd-9d0b-26ce1ee802f6" providerId="ADAL" clId="{D0C5874C-1F12-4341-B106-BBDFD46C4577}" dt="2022-09-22T00:39:13.452" v="20" actId="1076"/>
        <pc:sldMkLst>
          <pc:docMk/>
          <pc:sldMk cId="1495916210" sldId="257"/>
        </pc:sldMkLst>
        <pc:picChg chg="add del mod">
          <ac:chgData name="van Soest, Remco" userId="a40d84bf-4567-47cd-9d0b-26ce1ee802f6" providerId="ADAL" clId="{D0C5874C-1F12-4341-B106-BBDFD46C4577}" dt="2022-09-22T00:36:13.014" v="16" actId="478"/>
          <ac:picMkLst>
            <pc:docMk/>
            <pc:sldMk cId="1495916210" sldId="257"/>
            <ac:picMk id="7" creationId="{DDBA5865-7C0A-8259-3D50-BAE90BB65191}"/>
          </ac:picMkLst>
        </pc:picChg>
        <pc:picChg chg="add mod">
          <ac:chgData name="van Soest, Remco" userId="a40d84bf-4567-47cd-9d0b-26ce1ee802f6" providerId="ADAL" clId="{D0C5874C-1F12-4341-B106-BBDFD46C4577}" dt="2022-09-22T00:36:16.277" v="18" actId="1076"/>
          <ac:picMkLst>
            <pc:docMk/>
            <pc:sldMk cId="1495916210" sldId="257"/>
            <ac:picMk id="9" creationId="{52518F42-71C0-B9E8-2C61-1F3C5ED245EE}"/>
          </ac:picMkLst>
        </pc:picChg>
        <pc:picChg chg="add mod">
          <ac:chgData name="van Soest, Remco" userId="a40d84bf-4567-47cd-9d0b-26ce1ee802f6" providerId="ADAL" clId="{D0C5874C-1F12-4341-B106-BBDFD46C4577}" dt="2022-09-22T00:39:13.452" v="20" actId="1076"/>
          <ac:picMkLst>
            <pc:docMk/>
            <pc:sldMk cId="1495916210" sldId="257"/>
            <ac:picMk id="11" creationId="{1EFF1B37-6616-73C6-6273-5537DAD99E55}"/>
          </ac:picMkLst>
        </pc:picChg>
      </pc:sldChg>
      <pc:sldChg chg="del">
        <pc:chgData name="van Soest, Remco" userId="a40d84bf-4567-47cd-9d0b-26ce1ee802f6" providerId="ADAL" clId="{D0C5874C-1F12-4341-B106-BBDFD46C4577}" dt="2022-09-22T00:13:59.998" v="12" actId="47"/>
        <pc:sldMkLst>
          <pc:docMk/>
          <pc:sldMk cId="4230960640" sldId="258"/>
        </pc:sldMkLst>
      </pc:sldChg>
      <pc:sldChg chg="addSp delSp modSp mod ord">
        <pc:chgData name="van Soest, Remco" userId="a40d84bf-4567-47cd-9d0b-26ce1ee802f6" providerId="ADAL" clId="{D0C5874C-1F12-4341-B106-BBDFD46C4577}" dt="2022-09-22T00:35:38.726" v="15" actId="1076"/>
        <pc:sldMkLst>
          <pc:docMk/>
          <pc:sldMk cId="584629113" sldId="259"/>
        </pc:sldMkLst>
        <pc:picChg chg="add del mod">
          <ac:chgData name="van Soest, Remco" userId="a40d84bf-4567-47cd-9d0b-26ce1ee802f6" providerId="ADAL" clId="{D0C5874C-1F12-4341-B106-BBDFD46C4577}" dt="2022-09-21T23:40:40.764" v="8" actId="478"/>
          <ac:picMkLst>
            <pc:docMk/>
            <pc:sldMk cId="584629113" sldId="259"/>
            <ac:picMk id="3" creationId="{714D50D5-9098-DB66-AE62-E2A87B59B11E}"/>
          </ac:picMkLst>
        </pc:picChg>
        <pc:picChg chg="add del mod">
          <ac:chgData name="van Soest, Remco" userId="a40d84bf-4567-47cd-9d0b-26ce1ee802f6" providerId="ADAL" clId="{D0C5874C-1F12-4341-B106-BBDFD46C4577}" dt="2022-09-22T00:35:34.910" v="13" actId="478"/>
          <ac:picMkLst>
            <pc:docMk/>
            <pc:sldMk cId="584629113" sldId="259"/>
            <ac:picMk id="5" creationId="{E33AC101-4279-1170-5769-284D1685DF10}"/>
          </ac:picMkLst>
        </pc:picChg>
        <pc:picChg chg="add mod">
          <ac:chgData name="van Soest, Remco" userId="a40d84bf-4567-47cd-9d0b-26ce1ee802f6" providerId="ADAL" clId="{D0C5874C-1F12-4341-B106-BBDFD46C4577}" dt="2022-09-21T23:40:43.440" v="10" actId="1076"/>
          <ac:picMkLst>
            <pc:docMk/>
            <pc:sldMk cId="584629113" sldId="259"/>
            <ac:picMk id="7" creationId="{DB8B8502-7C2E-9971-E178-91FA49C63AA3}"/>
          </ac:picMkLst>
        </pc:picChg>
        <pc:picChg chg="add mod">
          <ac:chgData name="van Soest, Remco" userId="a40d84bf-4567-47cd-9d0b-26ce1ee802f6" providerId="ADAL" clId="{D0C5874C-1F12-4341-B106-BBDFD46C4577}" dt="2022-09-22T00:35:38.726" v="15" actId="1076"/>
          <ac:picMkLst>
            <pc:docMk/>
            <pc:sldMk cId="584629113" sldId="259"/>
            <ac:picMk id="9" creationId="{7F607B12-18F9-5099-6A9A-CD549FECB11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BFC20-2632-3D33-13D8-1FB197997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B8FF83-858B-0459-296B-02D1C5B18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267B1-C4E0-D47D-44F1-D59E90EB1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50431-5F0E-7F45-9A0A-3F0505903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41886-57E2-B715-FD10-CDF79B8A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1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F75E9-E38A-E36F-76C0-CC5BA22DE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8EEA7D-89D8-646A-BBFC-C4036DF26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293B4-A96A-8019-33A7-971E324CB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FE560-AFB8-FB8C-5429-187E2197A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1BCA0-7470-712D-F010-8DB08310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1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EA9F7-AC15-CAA9-DEB2-9CA0AA81A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DCFD06-BD0F-CA5A-4772-CA110B65D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49400-9220-C08E-DD15-029EB394F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AF9E8-135C-DA62-A220-71625731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7D8D8-7879-22F6-CD3B-A85013EC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3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767B8-79A6-1488-01FE-9AA70E085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F7667-777F-D1CE-9BB3-5E98C96A0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AD7D2-A9F5-B453-1D7A-0AFFB7443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168F6-E095-9C51-E366-019F543FE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5FA4D-BBE0-51F5-1739-2C8BA0AFE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9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A1B5E-3EEA-348D-938E-B1A3ED23D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09267-C141-E4E9-E10D-970E05C32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FF9BA-2CD0-05DD-5E26-9B6ADAA3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1359F-8418-6A43-C5FD-D7DDB497E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14F93-6D2E-EAC7-2302-B44CF3158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9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D46A6-3742-2930-10F7-FD737CFDD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21336-E407-5B12-B679-50EEA68A2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D7F07-034E-7CBF-2097-7F2A85E36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E683C3-48C5-E382-BC1D-E14AC3B63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5C8338-56D2-3191-797C-04E12AFD8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CF102-6C0B-AAD8-47E7-4C49BE7B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9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CE88A-3DC7-426F-86C2-808403293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85824-D5EC-6DEC-C9DF-9C0BD4AF0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BE5A2-A006-7748-C585-776688E8E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AA4863-5AC9-7DD5-28D5-D7F1B9411B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81AD09-B64C-D599-B38C-4DC891532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E68371-6D3B-4554-83D0-9948C5D6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3BC05B-5E5B-EA0E-1032-AABDB6CE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47368F-97B4-F06C-CAEF-53CFC0D8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8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63400-ECE4-334E-558F-3B034371F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E065E3-4D6E-771D-2737-DB6495CC4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2C6690-D30B-C242-06C0-C4ED207A9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AD79E-2D37-759E-5011-AD91BCF9B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9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D3B712-80F5-879C-5AA1-E0250226C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7E6ABE-7E9D-B3A0-0C00-B8D6AA4E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414D1-6A0F-2323-59CB-D3D045DF5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4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155A3-F59A-AF70-5FFC-ADF42279F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AEC83-1C66-D3F7-40D4-BA3C32985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495984-B766-4592-F992-7D2B15687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8BD27-C68A-BF57-253E-E8A3C17D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19F7C-07FD-1BB8-4B9F-5605974B3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69000-C339-360D-E753-5F4BAB4AC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4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5873A-76BB-5A33-494D-72C472A3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9E2B2-369E-A905-AD3D-8965EA715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BC200-8CBD-1B28-8EDE-17FECD8DE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FF3842-0CBB-A139-5977-4292EB5CC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0E0BC-1E0A-441D-C997-13DCBF79C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65D37C-8524-7BC9-C09A-8642720F8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7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BD88A9-3D10-8719-947C-4F2DBDCE1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E5C00-CF77-7CD7-DE52-1093C71E5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9C06B-01D2-1203-CE1D-0854C666C3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FB98B-23BC-4507-BB2C-19E097F23F3E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D713D-64CB-C82B-D48C-116940525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B804F-609E-2ACA-EF42-6CB12B2A8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C082F-8D84-43BF-8ABC-3BCD5F6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2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548784-46F6-8EC0-8FD9-B2FD797FF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55" y="743268"/>
            <a:ext cx="4465707" cy="51287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833B31-801F-93F8-E85B-EBB6CC514C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0240" y="709700"/>
            <a:ext cx="4465707" cy="51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5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B8B8502-7C2E-9971-E178-91FA49C63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657" y="718991"/>
            <a:ext cx="4465707" cy="51287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F607B12-18F9-5099-6A9A-CD549FECB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866" y="718991"/>
            <a:ext cx="4465707" cy="51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62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2518F42-71C0-B9E8-2C61-1F3C5ED245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571" y="775636"/>
            <a:ext cx="4465707" cy="512870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EFF1B37-6616-73C6-6273-5537DAD99E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7344" y="775636"/>
            <a:ext cx="4465707" cy="51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91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Soest, Remco</dc:creator>
  <cp:lastModifiedBy>van Soest, Remco</cp:lastModifiedBy>
  <cp:revision>4</cp:revision>
  <dcterms:created xsi:type="dcterms:W3CDTF">2022-09-21T23:07:02Z</dcterms:created>
  <dcterms:modified xsi:type="dcterms:W3CDTF">2022-09-22T00:39:16Z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3094ff5-79ca-456b-95f6-d578316a3809_Enabled">
    <vt:lpwstr>true</vt:lpwstr>
  </property>
  <property fmtid="{D5CDD505-2E9C-101B-9397-08002B2CF9AE}" pid="3" name="MSIP_Label_73094ff5-79ca-456b-95f6-d578316a3809_SetDate">
    <vt:lpwstr>2022-09-21T23:12:45Z</vt:lpwstr>
  </property>
  <property fmtid="{D5CDD505-2E9C-101B-9397-08002B2CF9AE}" pid="4" name="MSIP_Label_73094ff5-79ca-456b-95f6-d578316a3809_Method">
    <vt:lpwstr>Privileged</vt:lpwstr>
  </property>
  <property fmtid="{D5CDD505-2E9C-101B-9397-08002B2CF9AE}" pid="5" name="MSIP_Label_73094ff5-79ca-456b-95f6-d578316a3809_Name">
    <vt:lpwstr>Public</vt:lpwstr>
  </property>
  <property fmtid="{D5CDD505-2E9C-101B-9397-08002B2CF9AE}" pid="6" name="MSIP_Label_73094ff5-79ca-456b-95f6-d578316a3809_SiteId">
    <vt:lpwstr>771c9c47-7f24-44dc-958e-34f8713a8394</vt:lpwstr>
  </property>
  <property fmtid="{D5CDD505-2E9C-101B-9397-08002B2CF9AE}" pid="7" name="MSIP_Label_73094ff5-79ca-456b-95f6-d578316a3809_ActionId">
    <vt:lpwstr>b59db80a-ddb9-4f72-844f-8d4e0757f37e</vt:lpwstr>
  </property>
  <property fmtid="{D5CDD505-2E9C-101B-9397-08002B2CF9AE}" pid="8" name="MSIP_Label_73094ff5-79ca-456b-95f6-d578316a3809_ContentBits">
    <vt:lpwstr>0</vt:lpwstr>
  </property>
</Properties>
</file>