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07" autoAdjust="0"/>
    <p:restoredTop sz="94660"/>
  </p:normalViewPr>
  <p:slideViewPr>
    <p:cSldViewPr snapToGrid="0">
      <p:cViewPr varScale="1">
        <p:scale>
          <a:sx n="86" d="100"/>
          <a:sy n="86" d="100"/>
        </p:scale>
        <p:origin x="44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13B30-9DC6-40CC-8404-AA59D5550D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84D01E-6458-42A9-B3A7-475FB8873C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BD32E-BA25-4962-8DB6-F1F94189D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1D42-E39B-4673-A2D8-B50AC9683B98}" type="datetimeFigureOut">
              <a:rPr lang="en-SG" smtClean="0"/>
              <a:t>12/7/2022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83F54-4138-437D-916D-E80A64E60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CD3769-5489-4F23-B282-CF5C871C1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21920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2B3D1-DAF6-40B1-9D23-EF0A42319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84486D-076A-40DE-831E-D5D9F1F7DE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F13DE-69F6-4B53-B87F-043DB16F8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1D42-E39B-4673-A2D8-B50AC9683B98}" type="datetimeFigureOut">
              <a:rPr lang="en-SG" smtClean="0"/>
              <a:t>12/7/2022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56C32-7195-4520-B9E4-F2B609AB3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35735-FA5F-4E4A-B85E-9D0E97869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92128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185D39-6DF8-46AC-AFC2-122E9B0A55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03DC82-0270-4FEC-847E-195CB0B3BE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802388-96D1-4C00-B9B5-E655046F7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1D42-E39B-4673-A2D8-B50AC9683B98}" type="datetimeFigureOut">
              <a:rPr lang="en-SG" smtClean="0"/>
              <a:t>12/7/2022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E758D-D088-4647-9D87-CD42D2C6E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E3D08-79A2-439D-BBAF-F5DFE3BCF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94059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9D07C-A487-4EAA-8698-0A5E5C49E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884CB-FAC2-4497-9217-E0C163C6B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DDA78-11ED-4FB1-8091-CA556962F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1D42-E39B-4673-A2D8-B50AC9683B98}" type="datetimeFigureOut">
              <a:rPr lang="en-SG" smtClean="0"/>
              <a:t>12/7/2022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06E62-8707-4B3D-BE14-178E7B406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A98D3-15A0-44C7-8740-016379179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0985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3C3E8-166F-4F82-A534-3307907B9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64E954-76F3-49BC-A41C-7316CD257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C2754D-5303-477A-861A-0661C293D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1D42-E39B-4673-A2D8-B50AC9683B98}" type="datetimeFigureOut">
              <a:rPr lang="en-SG" smtClean="0"/>
              <a:t>12/7/2022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563B3-F30C-4D04-9E20-0B28D780E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DE6FD-6911-49C3-AF6A-D511943D0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49924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5A5CC-C8C1-475F-AD38-618B1884A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474DB-7E07-431B-AA0E-A884E27132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B3A121-ACD2-49A3-B3A9-9129FF631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9D14DB-E963-41A2-B8F8-2B2D4D34D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1D42-E39B-4673-A2D8-B50AC9683B98}" type="datetimeFigureOut">
              <a:rPr lang="en-SG" smtClean="0"/>
              <a:t>12/7/2022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DACBA3-B1E3-4F96-BA0A-4E0896D90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5D421B-A428-40E8-9870-FCD33E836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46653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281AD-105D-49B6-8439-CB047F474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E52BF9-A0B6-4DBD-8E2A-C1B6B5A56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B23E9A-9C85-458D-B6B2-A38C039D02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C5092-047D-4ADC-9AC6-2B94487956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4F712A-4D3F-4649-8393-1958D5AEA1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AAB60C-C8C0-4BAB-9079-02FF4927B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1D42-E39B-4673-A2D8-B50AC9683B98}" type="datetimeFigureOut">
              <a:rPr lang="en-SG" smtClean="0"/>
              <a:t>12/7/2022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C9C3A9-455F-4B63-8489-6638A9D9F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DBD5A7-AD67-4A16-8524-0EE8B10D5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35714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57135-2882-4A55-B0D3-F6AEB982B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175F89-C77D-4A3A-8B63-5A23D8B0F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1D42-E39B-4673-A2D8-B50AC9683B98}" type="datetimeFigureOut">
              <a:rPr lang="en-SG" smtClean="0"/>
              <a:t>12/7/2022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D1D0A5-27F7-4D6B-8355-A84C151F3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A49894-5FA0-410E-BDA6-87D7250A9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31282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DC840F-D09A-4102-A02B-355399181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1D42-E39B-4673-A2D8-B50AC9683B98}" type="datetimeFigureOut">
              <a:rPr lang="en-SG" smtClean="0"/>
              <a:t>12/7/2022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952950-AE4C-4FCA-BCCD-96C74C1EE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81D7F0-0423-4206-AA96-4CAA84BD0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03946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006FE-DB4C-4BCB-BEB6-945293212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FDF50-86E1-4B5B-8046-C6AB3EDDC5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A84005-C21C-44BF-804A-4A922597A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250428-E4E4-4B7D-B4C0-13AB6894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1D42-E39B-4673-A2D8-B50AC9683B98}" type="datetimeFigureOut">
              <a:rPr lang="en-SG" smtClean="0"/>
              <a:t>12/7/2022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9E991-14E1-4B3F-ADE2-A683D7510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D34D1-EAF6-4E42-AF68-020600B7E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85842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63016-3617-4A45-BE96-131779D93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5D7617-FF23-4C8A-8EB8-140875E66C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3C5F31-3C21-4BCA-A638-C7C8935260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C0EAAF-F6B8-4209-9A29-E9D866AE7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1D42-E39B-4673-A2D8-B50AC9683B98}" type="datetimeFigureOut">
              <a:rPr lang="en-SG" smtClean="0"/>
              <a:t>12/7/2022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5AA137-F073-453B-B468-7CFD4902A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2D989E-2A7B-4EDA-B4FB-E2D6A7A0D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21218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DB78CB-1B96-4D0A-AB6C-E2A404D2E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AEBD27-2401-4C86-90DA-A72A51408E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002DB7-AA6A-461C-97D0-30DE2259D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21D42-E39B-4673-A2D8-B50AC9683B98}" type="datetimeFigureOut">
              <a:rPr lang="en-SG" smtClean="0"/>
              <a:t>12/7/2022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B7848-0A8B-480E-A8F6-7F4E8D16CE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FD651C-118C-48DE-8E3D-E0A15C1FA2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79421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CA4D4-BD2A-4563-8180-63F6D5EC7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with </a:t>
            </a:r>
            <a:r>
              <a:rPr lang="en-US" dirty="0" err="1"/>
              <a:t>nPeptide</a:t>
            </a:r>
            <a:r>
              <a:rPr lang="en-US" dirty="0"/>
              <a:t>/protein limit</a:t>
            </a:r>
            <a:endParaRPr lang="en-SG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D02EA9-B76A-45F3-9506-02EF2D216E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 limit &amp; 20 peptides under library tab</a:t>
            </a:r>
            <a:endParaRPr lang="en-SG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8D8FB23-66F0-4D62-B3A9-73117A3BA7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Refine&gt;Advanced: auto-select peptides</a:t>
            </a:r>
            <a:endParaRPr lang="en-SG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1FEB84C-BF95-41CD-A220-C0A9D9F68D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612" y="2773948"/>
            <a:ext cx="4552950" cy="54959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9C687A8-0A9E-4A01-8157-A8C9422824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3477" y="2391188"/>
            <a:ext cx="1809750" cy="17335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01E1BCE-FEC5-4E9E-B2E2-EF20C61F01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2721160"/>
            <a:ext cx="2990850" cy="32289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72A64F7-C3DA-4320-8391-047737EA32D2}"/>
              </a:ext>
            </a:extLst>
          </p:cNvPr>
          <p:cNvSpPr txBox="1"/>
          <p:nvPr/>
        </p:nvSpPr>
        <p:spPr>
          <a:xfrm>
            <a:off x="9116917" y="2822059"/>
            <a:ext cx="25209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Peptides that were previously ranked 2-20 disappear, and are replaced by multiple counts of this repeating sequence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9495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9C7A651796A94D971B6B1BBF0DCF12" ma:contentTypeVersion="7" ma:contentTypeDescription="Create a new document." ma:contentTypeScope="" ma:versionID="36be659c9e3ae7fcac6cd9d2b0ab0d47">
  <xsd:schema xmlns:xsd="http://www.w3.org/2001/XMLSchema" xmlns:xs="http://www.w3.org/2001/XMLSchema" xmlns:p="http://schemas.microsoft.com/office/2006/metadata/properties" xmlns:ns3="f6e24b2a-c323-4e87-9c80-ed90423cc7ea" xmlns:ns4="04943b80-d601-44e3-800b-0a60b007f9f0" targetNamespace="http://schemas.microsoft.com/office/2006/metadata/properties" ma:root="true" ma:fieldsID="1c66159e4314a22d883a768d499d9700" ns3:_="" ns4:_="">
    <xsd:import namespace="f6e24b2a-c323-4e87-9c80-ed90423cc7ea"/>
    <xsd:import namespace="04943b80-d601-44e3-800b-0a60b007f9f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e24b2a-c323-4e87-9c80-ed90423cc7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943b80-d601-44e3-800b-0a60b007f9f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43F9B3-C77B-4E0F-BD29-0E95C6E70D4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CCEAE2-F37D-4506-A352-DDE316A01AC0}">
  <ds:schemaRefs>
    <ds:schemaRef ds:uri="http://www.w3.org/XML/1998/namespace"/>
    <ds:schemaRef ds:uri="http://schemas.microsoft.com/office/2006/documentManagement/types"/>
    <ds:schemaRef ds:uri="f6e24b2a-c323-4e87-9c80-ed90423cc7ea"/>
    <ds:schemaRef ds:uri="http://purl.org/dc/elements/1.1/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04943b80-d601-44e3-800b-0a60b007f9f0"/>
  </ds:schemaRefs>
</ds:datastoreItem>
</file>

<file path=customXml/itemProps3.xml><?xml version="1.0" encoding="utf-8"?>
<ds:datastoreItem xmlns:ds="http://schemas.openxmlformats.org/officeDocument/2006/customXml" ds:itemID="{EDCFD2C9-66B0-4EA0-B1BB-78711061E7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e24b2a-c323-4e87-9c80-ed90423cc7ea"/>
    <ds:schemaRef ds:uri="04943b80-d601-44e3-800b-0a60b007f9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38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Issue with nPeptide/protein limit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NAFLD cohort PD result</dc:title>
  <dc:creator>Chen Liyan</dc:creator>
  <cp:lastModifiedBy>Chen Liyan</cp:lastModifiedBy>
  <cp:revision>24</cp:revision>
  <dcterms:created xsi:type="dcterms:W3CDTF">2022-05-25T03:25:43Z</dcterms:created>
  <dcterms:modified xsi:type="dcterms:W3CDTF">2022-07-12T09:49:37Z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0x010100289C7A651796A94D971B6B1BBF0DCF12</vt:lpwstr>
  </property>
</Properties>
</file>