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53E844-AF37-4C6D-A838-349B1C67541F}" v="13" dt="2022-01-29T19:41:14.8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relle Wildburger" userId="7b383cb6e601f97d" providerId="LiveId" clId="{B553E844-AF37-4C6D-A838-349B1C67541F}"/>
    <pc:docChg chg="undo custSel addSld delSld modSld">
      <pc:chgData name="Norelle Wildburger" userId="7b383cb6e601f97d" providerId="LiveId" clId="{B553E844-AF37-4C6D-A838-349B1C67541F}" dt="2022-01-29T19:41:14.884" v="312"/>
      <pc:docMkLst>
        <pc:docMk/>
      </pc:docMkLst>
      <pc:sldChg chg="addSp modSp mod">
        <pc:chgData name="Norelle Wildburger" userId="7b383cb6e601f97d" providerId="LiveId" clId="{B553E844-AF37-4C6D-A838-349B1C67541F}" dt="2022-01-29T19:34:28.831" v="134" actId="1076"/>
        <pc:sldMkLst>
          <pc:docMk/>
          <pc:sldMk cId="473268957" sldId="256"/>
        </pc:sldMkLst>
        <pc:spChg chg="add mod">
          <ac:chgData name="Norelle Wildburger" userId="7b383cb6e601f97d" providerId="LiveId" clId="{B553E844-AF37-4C6D-A838-349B1C67541F}" dt="2022-01-29T19:34:28.831" v="134" actId="1076"/>
          <ac:spMkLst>
            <pc:docMk/>
            <pc:sldMk cId="473268957" sldId="256"/>
            <ac:spMk id="4" creationId="{89B7A5E9-7372-4937-A3C9-265D06E05D87}"/>
          </ac:spMkLst>
        </pc:spChg>
      </pc:sldChg>
      <pc:sldChg chg="addSp modSp">
        <pc:chgData name="Norelle Wildburger" userId="7b383cb6e601f97d" providerId="LiveId" clId="{B553E844-AF37-4C6D-A838-349B1C67541F}" dt="2022-01-29T19:34:31.184" v="135"/>
        <pc:sldMkLst>
          <pc:docMk/>
          <pc:sldMk cId="2171683298" sldId="257"/>
        </pc:sldMkLst>
        <pc:spChg chg="add mod">
          <ac:chgData name="Norelle Wildburger" userId="7b383cb6e601f97d" providerId="LiveId" clId="{B553E844-AF37-4C6D-A838-349B1C67541F}" dt="2022-01-29T19:34:31.184" v="135"/>
          <ac:spMkLst>
            <pc:docMk/>
            <pc:sldMk cId="2171683298" sldId="257"/>
            <ac:spMk id="8" creationId="{187F1C8E-81AD-4EC7-A343-6D1504F548FA}"/>
          </ac:spMkLst>
        </pc:spChg>
      </pc:sldChg>
      <pc:sldChg chg="del">
        <pc:chgData name="Norelle Wildburger" userId="7b383cb6e601f97d" providerId="LiveId" clId="{B553E844-AF37-4C6D-A838-349B1C67541F}" dt="2022-01-29T19:32:54.315" v="0" actId="47"/>
        <pc:sldMkLst>
          <pc:docMk/>
          <pc:sldMk cId="3689301435" sldId="258"/>
        </pc:sldMkLst>
      </pc:sldChg>
      <pc:sldChg chg="del">
        <pc:chgData name="Norelle Wildburger" userId="7b383cb6e601f97d" providerId="LiveId" clId="{B553E844-AF37-4C6D-A838-349B1C67541F}" dt="2022-01-29T19:32:55.130" v="1" actId="47"/>
        <pc:sldMkLst>
          <pc:docMk/>
          <pc:sldMk cId="2690650444" sldId="259"/>
        </pc:sldMkLst>
      </pc:sldChg>
      <pc:sldChg chg="del">
        <pc:chgData name="Norelle Wildburger" userId="7b383cb6e601f97d" providerId="LiveId" clId="{B553E844-AF37-4C6D-A838-349B1C67541F}" dt="2022-01-29T19:32:56.237" v="2" actId="47"/>
        <pc:sldMkLst>
          <pc:docMk/>
          <pc:sldMk cId="2085110160" sldId="260"/>
        </pc:sldMkLst>
      </pc:sldChg>
      <pc:sldChg chg="del">
        <pc:chgData name="Norelle Wildburger" userId="7b383cb6e601f97d" providerId="LiveId" clId="{B553E844-AF37-4C6D-A838-349B1C67541F}" dt="2022-01-29T19:32:57.413" v="3" actId="47"/>
        <pc:sldMkLst>
          <pc:docMk/>
          <pc:sldMk cId="2846542990" sldId="261"/>
        </pc:sldMkLst>
      </pc:sldChg>
      <pc:sldChg chg="addSp delSp modSp add del mod">
        <pc:chgData name="Norelle Wildburger" userId="7b383cb6e601f97d" providerId="LiveId" clId="{B553E844-AF37-4C6D-A838-349B1C67541F}" dt="2022-01-29T19:35:31.557" v="148" actId="1076"/>
        <pc:sldMkLst>
          <pc:docMk/>
          <pc:sldMk cId="3013609434" sldId="262"/>
        </pc:sldMkLst>
        <pc:spChg chg="add mod">
          <ac:chgData name="Norelle Wildburger" userId="7b383cb6e601f97d" providerId="LiveId" clId="{B553E844-AF37-4C6D-A838-349B1C67541F}" dt="2022-01-29T19:35:31.557" v="148" actId="1076"/>
          <ac:spMkLst>
            <pc:docMk/>
            <pc:sldMk cId="3013609434" sldId="262"/>
            <ac:spMk id="2" creationId="{EDC8E02A-BA0A-4327-92D6-EC3894C057BD}"/>
          </ac:spMkLst>
        </pc:spChg>
        <pc:spChg chg="mod">
          <ac:chgData name="Norelle Wildburger" userId="7b383cb6e601f97d" providerId="LiveId" clId="{B553E844-AF37-4C6D-A838-349B1C67541F}" dt="2022-01-29T19:34:49.497" v="137" actId="1076"/>
          <ac:spMkLst>
            <pc:docMk/>
            <pc:sldMk cId="3013609434" sldId="262"/>
            <ac:spMk id="7" creationId="{D80BC9FB-0312-485C-8A6C-0266AAF5A63A}"/>
          </ac:spMkLst>
        </pc:spChg>
        <pc:spChg chg="add mod">
          <ac:chgData name="Norelle Wildburger" userId="7b383cb6e601f97d" providerId="LiveId" clId="{B553E844-AF37-4C6D-A838-349B1C67541F}" dt="2022-01-29T19:34:57.305" v="141" actId="1076"/>
          <ac:spMkLst>
            <pc:docMk/>
            <pc:sldMk cId="3013609434" sldId="262"/>
            <ac:spMk id="8" creationId="{3DBB09B3-6A31-4312-8415-9CE1EEEC2B33}"/>
          </ac:spMkLst>
        </pc:spChg>
        <pc:picChg chg="mod">
          <ac:chgData name="Norelle Wildburger" userId="7b383cb6e601f97d" providerId="LiveId" clId="{B553E844-AF37-4C6D-A838-349B1C67541F}" dt="2022-01-29T19:34:46.363" v="136" actId="1076"/>
          <ac:picMkLst>
            <pc:docMk/>
            <pc:sldMk cId="3013609434" sldId="262"/>
            <ac:picMk id="5" creationId="{38606576-D39F-440A-890C-AA6F7B4A7FA6}"/>
          </ac:picMkLst>
        </pc:picChg>
        <pc:picChg chg="mod">
          <ac:chgData name="Norelle Wildburger" userId="7b383cb6e601f97d" providerId="LiveId" clId="{B553E844-AF37-4C6D-A838-349B1C67541F}" dt="2022-01-29T19:34:50.905" v="138" actId="1076"/>
          <ac:picMkLst>
            <pc:docMk/>
            <pc:sldMk cId="3013609434" sldId="262"/>
            <ac:picMk id="6" creationId="{56234CE8-A6BC-4C8A-9003-78CC38F05D63}"/>
          </ac:picMkLst>
        </pc:picChg>
        <pc:inkChg chg="add">
          <ac:chgData name="Norelle Wildburger" userId="7b383cb6e601f97d" providerId="LiveId" clId="{B553E844-AF37-4C6D-A838-349B1C67541F}" dt="2022-01-29T19:35:05.006" v="142" actId="9405"/>
          <ac:inkMkLst>
            <pc:docMk/>
            <pc:sldMk cId="3013609434" sldId="262"/>
            <ac:inkMk id="9" creationId="{8293D103-3380-4945-B982-CC5F745E74FE}"/>
          </ac:inkMkLst>
        </pc:inkChg>
        <pc:inkChg chg="add del">
          <ac:chgData name="Norelle Wildburger" userId="7b383cb6e601f97d" providerId="LiveId" clId="{B553E844-AF37-4C6D-A838-349B1C67541F}" dt="2022-01-29T19:35:28.854" v="147"/>
          <ac:inkMkLst>
            <pc:docMk/>
            <pc:sldMk cId="3013609434" sldId="262"/>
            <ac:inkMk id="10" creationId="{D2B610DC-6B68-4DBD-A954-621F9F2AA58B}"/>
          </ac:inkMkLst>
        </pc:inkChg>
        <pc:inkChg chg="add del">
          <ac:chgData name="Norelle Wildburger" userId="7b383cb6e601f97d" providerId="LiveId" clId="{B553E844-AF37-4C6D-A838-349B1C67541F}" dt="2022-01-29T19:35:28.854" v="146"/>
          <ac:inkMkLst>
            <pc:docMk/>
            <pc:sldMk cId="3013609434" sldId="262"/>
            <ac:inkMk id="11" creationId="{A6CD08E0-2FF0-40C4-93DF-9EFB0E308CF2}"/>
          </ac:inkMkLst>
        </pc:inkChg>
      </pc:sldChg>
      <pc:sldChg chg="addSp modSp mod">
        <pc:chgData name="Norelle Wildburger" userId="7b383cb6e601f97d" providerId="LiveId" clId="{B553E844-AF37-4C6D-A838-349B1C67541F}" dt="2022-01-29T19:35:41.245" v="153" actId="20577"/>
        <pc:sldMkLst>
          <pc:docMk/>
          <pc:sldMk cId="3135087303" sldId="263"/>
        </pc:sldMkLst>
        <pc:spChg chg="add mod">
          <ac:chgData name="Norelle Wildburger" userId="7b383cb6e601f97d" providerId="LiveId" clId="{B553E844-AF37-4C6D-A838-349B1C67541F}" dt="2022-01-29T19:35:33.732" v="149"/>
          <ac:spMkLst>
            <pc:docMk/>
            <pc:sldMk cId="3135087303" sldId="263"/>
            <ac:spMk id="8" creationId="{85BFD78B-739B-4605-BA76-B2A1EA124341}"/>
          </ac:spMkLst>
        </pc:spChg>
        <pc:spChg chg="mod">
          <ac:chgData name="Norelle Wildburger" userId="7b383cb6e601f97d" providerId="LiveId" clId="{B553E844-AF37-4C6D-A838-349B1C67541F}" dt="2022-01-29T19:35:41.245" v="153" actId="20577"/>
          <ac:spMkLst>
            <pc:docMk/>
            <pc:sldMk cId="3135087303" sldId="263"/>
            <ac:spMk id="9" creationId="{E281E528-7842-4C15-89A8-17202F40B674}"/>
          </ac:spMkLst>
        </pc:spChg>
        <pc:spChg chg="add mod">
          <ac:chgData name="Norelle Wildburger" userId="7b383cb6e601f97d" providerId="LiveId" clId="{B553E844-AF37-4C6D-A838-349B1C67541F}" dt="2022-01-29T19:35:37.500" v="151" actId="1076"/>
          <ac:spMkLst>
            <pc:docMk/>
            <pc:sldMk cId="3135087303" sldId="263"/>
            <ac:spMk id="10" creationId="{52BF138E-5F36-45C7-B796-3529E0F98603}"/>
          </ac:spMkLst>
        </pc:spChg>
        <pc:inkChg chg="add">
          <ac:chgData name="Norelle Wildburger" userId="7b383cb6e601f97d" providerId="LiveId" clId="{B553E844-AF37-4C6D-A838-349B1C67541F}" dt="2022-01-29T19:35:18.905" v="143" actId="9405"/>
          <ac:inkMkLst>
            <pc:docMk/>
            <pc:sldMk cId="3135087303" sldId="263"/>
            <ac:inkMk id="2" creationId="{9EA2F9FA-340B-4921-8B6E-7CED446E2E69}"/>
          </ac:inkMkLst>
        </pc:inkChg>
      </pc:sldChg>
      <pc:sldChg chg="addSp modSp mod">
        <pc:chgData name="Norelle Wildburger" userId="7b383cb6e601f97d" providerId="LiveId" clId="{B553E844-AF37-4C6D-A838-349B1C67541F}" dt="2022-01-29T19:37:06.956" v="301" actId="9405"/>
        <pc:sldMkLst>
          <pc:docMk/>
          <pc:sldMk cId="2688944016" sldId="264"/>
        </pc:sldMkLst>
        <pc:spChg chg="add mod">
          <ac:chgData name="Norelle Wildburger" userId="7b383cb6e601f97d" providerId="LiveId" clId="{B553E844-AF37-4C6D-A838-349B1C67541F}" dt="2022-01-29T19:36:20.031" v="213" actId="20577"/>
          <ac:spMkLst>
            <pc:docMk/>
            <pc:sldMk cId="2688944016" sldId="264"/>
            <ac:spMk id="2" creationId="{31A26514-B20B-4970-8F82-71259E72717E}"/>
          </ac:spMkLst>
        </pc:spChg>
        <pc:spChg chg="add mod">
          <ac:chgData name="Norelle Wildburger" userId="7b383cb6e601f97d" providerId="LiveId" clId="{B553E844-AF37-4C6D-A838-349B1C67541F}" dt="2022-01-29T19:35:45.954" v="154"/>
          <ac:spMkLst>
            <pc:docMk/>
            <pc:sldMk cId="2688944016" sldId="264"/>
            <ac:spMk id="12" creationId="{90ACB309-58FE-4508-985B-053F2539B358}"/>
          </ac:spMkLst>
        </pc:spChg>
        <pc:spChg chg="add mod">
          <ac:chgData name="Norelle Wildburger" userId="7b383cb6e601f97d" providerId="LiveId" clId="{B553E844-AF37-4C6D-A838-349B1C67541F}" dt="2022-01-29T19:35:52.724" v="156" actId="1076"/>
          <ac:spMkLst>
            <pc:docMk/>
            <pc:sldMk cId="2688944016" sldId="264"/>
            <ac:spMk id="13" creationId="{FA3A3547-AF18-4E7A-9848-EB3E25BA9087}"/>
          </ac:spMkLst>
        </pc:spChg>
        <pc:spChg chg="add mod">
          <ac:chgData name="Norelle Wildburger" userId="7b383cb6e601f97d" providerId="LiveId" clId="{B553E844-AF37-4C6D-A838-349B1C67541F}" dt="2022-01-29T19:36:54.784" v="299" actId="1076"/>
          <ac:spMkLst>
            <pc:docMk/>
            <pc:sldMk cId="2688944016" sldId="264"/>
            <ac:spMk id="14" creationId="{5452DE68-A4F8-4FDB-AE98-72C2786E0610}"/>
          </ac:spMkLst>
        </pc:spChg>
        <pc:spChg chg="mod">
          <ac:chgData name="Norelle Wildburger" userId="7b383cb6e601f97d" providerId="LiveId" clId="{B553E844-AF37-4C6D-A838-349B1C67541F}" dt="2022-01-29T19:36:02.513" v="157" actId="20577"/>
          <ac:spMkLst>
            <pc:docMk/>
            <pc:sldMk cId="2688944016" sldId="264"/>
            <ac:spMk id="16" creationId="{A4441ED7-FF39-43B4-8C39-D813AA9EA246}"/>
          </ac:spMkLst>
        </pc:spChg>
        <pc:inkChg chg="add">
          <ac:chgData name="Norelle Wildburger" userId="7b383cb6e601f97d" providerId="LiveId" clId="{B553E844-AF37-4C6D-A838-349B1C67541F}" dt="2022-01-29T19:37:03.844" v="300" actId="9405"/>
          <ac:inkMkLst>
            <pc:docMk/>
            <pc:sldMk cId="2688944016" sldId="264"/>
            <ac:inkMk id="3" creationId="{2623C538-F76E-4B87-8EF7-F2C7F6EAA6D3}"/>
          </ac:inkMkLst>
        </pc:inkChg>
        <pc:inkChg chg="add">
          <ac:chgData name="Norelle Wildburger" userId="7b383cb6e601f97d" providerId="LiveId" clId="{B553E844-AF37-4C6D-A838-349B1C67541F}" dt="2022-01-29T19:37:06.956" v="301" actId="9405"/>
          <ac:inkMkLst>
            <pc:docMk/>
            <pc:sldMk cId="2688944016" sldId="264"/>
            <ac:inkMk id="4" creationId="{B44E5723-6FE8-4872-8C35-66077C4EDC28}"/>
          </ac:inkMkLst>
        </pc:inkChg>
      </pc:sldChg>
      <pc:sldChg chg="addSp modSp mod">
        <pc:chgData name="Norelle Wildburger" userId="7b383cb6e601f97d" providerId="LiveId" clId="{B553E844-AF37-4C6D-A838-349B1C67541F}" dt="2022-01-29T19:41:14.884" v="312"/>
        <pc:sldMkLst>
          <pc:docMk/>
          <pc:sldMk cId="181831903" sldId="265"/>
        </pc:sldMkLst>
        <pc:spChg chg="mod">
          <ac:chgData name="Norelle Wildburger" userId="7b383cb6e601f97d" providerId="LiveId" clId="{B553E844-AF37-4C6D-A838-349B1C67541F}" dt="2022-01-29T19:37:31.292" v="306" actId="20577"/>
          <ac:spMkLst>
            <pc:docMk/>
            <pc:sldMk cId="181831903" sldId="265"/>
            <ac:spMk id="4" creationId="{013F6CA6-D2F7-4867-85F3-414A669F3CA0}"/>
          </ac:spMkLst>
        </pc:spChg>
        <pc:spChg chg="add mod">
          <ac:chgData name="Norelle Wildburger" userId="7b383cb6e601f97d" providerId="LiveId" clId="{B553E844-AF37-4C6D-A838-349B1C67541F}" dt="2022-01-29T19:37:28.587" v="305" actId="1076"/>
          <ac:spMkLst>
            <pc:docMk/>
            <pc:sldMk cId="181831903" sldId="265"/>
            <ac:spMk id="7" creationId="{E2332776-06A0-4AF8-A5C3-F90C9B7C888B}"/>
          </ac:spMkLst>
        </pc:spChg>
        <pc:grpChg chg="mod">
          <ac:chgData name="Norelle Wildburger" userId="7b383cb6e601f97d" providerId="LiveId" clId="{B553E844-AF37-4C6D-A838-349B1C67541F}" dt="2022-01-29T19:41:14.884" v="312"/>
          <ac:grpSpMkLst>
            <pc:docMk/>
            <pc:sldMk cId="181831903" sldId="265"/>
            <ac:grpSpMk id="11" creationId="{7C1B503C-5CDE-4468-8803-A16F0440C339}"/>
          </ac:grpSpMkLst>
        </pc:grpChg>
        <pc:grpChg chg="mod">
          <ac:chgData name="Norelle Wildburger" userId="7b383cb6e601f97d" providerId="LiveId" clId="{B553E844-AF37-4C6D-A838-349B1C67541F}" dt="2022-01-29T19:41:14.884" v="312"/>
          <ac:grpSpMkLst>
            <pc:docMk/>
            <pc:sldMk cId="181831903" sldId="265"/>
            <ac:grpSpMk id="12" creationId="{BDC3C9AF-31B5-4EF8-9DD8-D88F32C1202D}"/>
          </ac:grpSpMkLst>
        </pc:grpChg>
        <pc:picChg chg="mod">
          <ac:chgData name="Norelle Wildburger" userId="7b383cb6e601f97d" providerId="LiveId" clId="{B553E844-AF37-4C6D-A838-349B1C67541F}" dt="2022-01-29T19:37:24.110" v="303" actId="1076"/>
          <ac:picMkLst>
            <pc:docMk/>
            <pc:sldMk cId="181831903" sldId="265"/>
            <ac:picMk id="3" creationId="{C0D2A21C-204D-430A-B998-4C8E68D15F70}"/>
          </ac:picMkLst>
        </pc:picChg>
        <pc:picChg chg="mod">
          <ac:chgData name="Norelle Wildburger" userId="7b383cb6e601f97d" providerId="LiveId" clId="{B553E844-AF37-4C6D-A838-349B1C67541F}" dt="2022-01-29T19:37:22.351" v="302" actId="1076"/>
          <ac:picMkLst>
            <pc:docMk/>
            <pc:sldMk cId="181831903" sldId="265"/>
            <ac:picMk id="5" creationId="{FCFEA4B5-39EA-4F52-A7BA-12CE6B948E3D}"/>
          </ac:picMkLst>
        </pc:picChg>
        <pc:inkChg chg="add mod">
          <ac:chgData name="Norelle Wildburger" userId="7b383cb6e601f97d" providerId="LiveId" clId="{B553E844-AF37-4C6D-A838-349B1C67541F}" dt="2022-01-29T19:41:14.884" v="312"/>
          <ac:inkMkLst>
            <pc:docMk/>
            <pc:sldMk cId="181831903" sldId="265"/>
            <ac:inkMk id="2" creationId="{8681309B-A22D-4B9E-89DF-5586D4633683}"/>
          </ac:inkMkLst>
        </pc:inkChg>
        <pc:inkChg chg="mod">
          <ac:chgData name="Norelle Wildburger" userId="7b383cb6e601f97d" providerId="LiveId" clId="{B553E844-AF37-4C6D-A838-349B1C67541F}" dt="2022-01-29T19:37:22.351" v="302" actId="1076"/>
          <ac:inkMkLst>
            <pc:docMk/>
            <pc:sldMk cId="181831903" sldId="265"/>
            <ac:inkMk id="6" creationId="{C086DE32-3734-42D4-B10A-A89257DD7A8F}"/>
          </ac:inkMkLst>
        </pc:inkChg>
        <pc:inkChg chg="add mod">
          <ac:chgData name="Norelle Wildburger" userId="7b383cb6e601f97d" providerId="LiveId" clId="{B553E844-AF37-4C6D-A838-349B1C67541F}" dt="2022-01-29T19:41:14.884" v="312"/>
          <ac:inkMkLst>
            <pc:docMk/>
            <pc:sldMk cId="181831903" sldId="265"/>
            <ac:inkMk id="8" creationId="{9F465C66-05C7-4C73-8D28-AD484AC5D921}"/>
          </ac:inkMkLst>
        </pc:inkChg>
        <pc:inkChg chg="add mod">
          <ac:chgData name="Norelle Wildburger" userId="7b383cb6e601f97d" providerId="LiveId" clId="{B553E844-AF37-4C6D-A838-349B1C67541F}" dt="2022-01-29T19:41:14.884" v="312"/>
          <ac:inkMkLst>
            <pc:docMk/>
            <pc:sldMk cId="181831903" sldId="265"/>
            <ac:inkMk id="9" creationId="{B23B72DE-1AAF-47E4-A393-89927ED347B5}"/>
          </ac:inkMkLst>
        </pc:inkChg>
        <pc:inkChg chg="add mod">
          <ac:chgData name="Norelle Wildburger" userId="7b383cb6e601f97d" providerId="LiveId" clId="{B553E844-AF37-4C6D-A838-349B1C67541F}" dt="2022-01-29T19:41:14.884" v="312"/>
          <ac:inkMkLst>
            <pc:docMk/>
            <pc:sldMk cId="181831903" sldId="265"/>
            <ac:inkMk id="10" creationId="{55F2A2BF-3F6E-4C9B-B946-B710E79D8DD8}"/>
          </ac:inkMkLst>
        </pc:inkChg>
      </pc:sldChg>
      <pc:sldChg chg="del">
        <pc:chgData name="Norelle Wildburger" userId="7b383cb6e601f97d" providerId="LiveId" clId="{B553E844-AF37-4C6D-A838-349B1C67541F}" dt="2022-01-29T19:37:33.273" v="307" actId="47"/>
        <pc:sldMkLst>
          <pc:docMk/>
          <pc:sldMk cId="1956555135" sldId="266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29T19:35:05.00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1 988 24575,'135'114'0,"-99"-75"0,-2 0 0,-1 3 0,50 84 0,-73-111 0,1-1 0,1-1 0,0 1 0,1-2 0,19 16 0,31 31 0,-51-45 0,-2-3 0,-1 1 0,2-2 0,22 19 0,-31-27 0,0 0 0,0-1 0,0 1 0,1-1 0,-1 0 0,0 0 0,1 0 0,-1 0 0,1 0 0,0 0 0,-1 0 0,1-1 0,0 0 0,-1 1 0,1-1 0,0 0 0,-1 0 0,1 0 0,0-1 0,-1 1 0,1-1 0,0 1 0,-1-1 0,1 0 0,-1 0 0,1 0 0,-1 0 0,4-3 0,13-12 0,-1-1 0,-1-1 0,0 0 0,-1-1 0,18-31 0,5-3 0,107-133 0,7 7 0,8 7 0,349-289 0,-159 214 37,-197 142-1439,-94 62-5424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29T19:41:10.097"/>
    </inkml:context>
    <inkml:brush xml:id="br0">
      <inkml:brushProperty name="width" value="0.05" units="cm"/>
      <inkml:brushProperty name="height" value="0.05" units="cm"/>
      <inkml:brushProperty name="color" value="#FF0066"/>
    </inkml:brush>
  </inkml:definitions>
  <inkml:trace contextRef="#ctx0" brushRef="#br0">309 201 24575,'-11'8'0,"1"0"0,-1 0 0,0-1 0,-1 0 0,0-1 0,0 0 0,0-1 0,-1 0 0,0-1 0,0-1 0,0 0 0,0 0 0,0-2 0,-1 1 0,-23-2 0,37 0 0,-1 0 0,0 1 0,0-1 0,0 0 0,0 0 0,1 0 0,-1 0 0,0 0 0,0 0 0,0-1 0,0 1 0,1 0 0,-1 0 0,0-1 0,0 1 0,0 0 0,1-1 0,-1 1 0,0 0 0,1-1 0,-1 1 0,0-1 0,1 0 0,-1 1 0,1-1 0,-1 1 0,0-1 0,1 0 0,0 1 0,-1-1 0,1 0 0,-1 0 0,1 1 0,-1-3 0,2 1 0,-1 0 0,1 0 0,0 0 0,-1 0 0,1 0 0,0 0 0,0 0 0,0 0 0,0 0 0,1 1 0,-1-1 0,3-3 0,52-45 0,-11 15 0,1 2 0,2 2 0,81-39 0,-122 67 0,0 0 0,0 1 0,0 0 0,1 0 0,-1 1 0,0-1 0,1 2 0,-1-1 0,1 1 0,9 1 0,-14-1 0,0 1 0,0 0 0,0 0 0,0 0 0,0 0 0,0 1 0,-1-1 0,1 1 0,0-1 0,-1 1 0,0 0 0,1 0 0,-1 0 0,0 0 0,0 1 0,0-1 0,0 0 0,0 1 0,-1-1 0,1 1 0,-1 0 0,1 0 0,-1 0 0,0-1 0,0 1 0,0 6 0,3 6 0,-2 0 0,0 0 0,-1 0 0,-1 1 0,0-1 0,-1 0 0,0 1 0,-1-1 0,-1 0 0,-1 0 0,0-1 0,-1 1 0,0-1 0,-10 18 0,0-5 0,-1-2 0,-1 0 0,-1-1 0,-1 0 0,-1-2 0,-30 27 0,38-38 0,0-1 0,0 0 0,-1-1 0,-1 0 0,1-1 0,-1-1 0,-1 0 0,0-1 0,1 0 0,-2-1 0,1-1 0,0 0 0,-1-2 0,0 1 0,0-2 0,0 0 0,0-1 0,-28-3 0,41 2 0,0 0 0,0 0 0,0 1 0,0-2 0,0 1 0,0 0 0,0-1 0,0 1 0,1-1 0,-1 0 0,1 0 0,-1 0 0,1 0 0,0 0 0,-1 0 0,1-1 0,0 1 0,1-1 0,-1 0 0,0 1 0,1-1 0,0 0 0,-1 0 0,1 0 0,0 0 0,0 0 0,1 0 0,-1 0 0,1-1 0,0 1 0,-1 0 0,1 0 0,1 0 0,-1-4 0,1-3 0,1 0 0,-1 0 0,2 0 0,-1 0 0,2 0 0,-1 1 0,1-1 0,1 1 0,6-12 0,22-23 0,2 1 0,1 1 0,70-59 0,-22 20 0,-81 78 0,-1 1 0,1-1 0,-1 1 0,1 0 0,0 0 0,-1 0 0,1 0 0,0 0 0,0 0 0,1 1 0,-1 0 0,0-1 0,0 1 0,1 0 0,-1 1 0,1-1 0,-1 1 0,1-1 0,-1 1 0,0 0 0,5 1 0,-4 0 0,1 1 0,-1-1 0,0 1 0,1 1 0,-1-1 0,0 1 0,0-1 0,0 1 0,-1 0 0,1 0 0,-1 1 0,1-1 0,-1 1 0,0 0 0,2 4 0,1 1 0,0 0 0,-1 1 0,0 0 0,0 0 0,-1 0 0,-1 1 0,0 0 0,0-1 0,-1 1 0,2 21 0,-4-24 0,0-1 0,0 0 0,0 0 0,-1 0 0,0 1 0,0-1 0,-1 0 0,0 0 0,0 0 0,0-1 0,-1 1 0,0-1 0,-1 1 0,1-1 0,-1 0 0,-1 0 0,-7 9 0,-2-4 0,0 0 0,0-1 0,-1-1 0,0 0 0,-1-1 0,-29 11 0,13-8 0,-1-1 0,-54 9 0,85-18 0,-1-1 0,1 0 0,-1 1 0,1-1 0,-1 0 0,1 0 0,-1 0 0,1-1 0,-1 1 0,1-1 0,-1 1 0,1-1 0,-1 0 0,1 0 0,0 0 0,0 0 0,-1 0 0,1 0 0,0-1 0,0 1 0,-3-3 0,3 1 0,0 0 0,0 0 0,0-1 0,1 1 0,-1 0 0,1 0 0,-1-1 0,1 1 0,0-1 0,1 1 0,-1-1 0,0 0 0,1-4 0,0-6 0,0 1 0,2 0 0,-1 0 0,2 0 0,-1 0 0,2 0 0,6-16 0,2 6 0,0 1 0,2 1 0,0 0 0,2 1 0,0 0 0,1 1 0,1 1 0,1 1 0,0 1 0,1 0 0,1 1 0,27-14 0,-41 25 0,1 1 0,-1 0 0,1 0 0,-1 0 0,1 1 0,0 0 0,0 0 0,0 1 0,0 0 0,0 1 0,13 0 0,-19 0 0,1 1 0,-1-1 0,1 1 0,-1 0 0,1-1 0,-1 1 0,0 0 0,1 1 0,-1-1 0,0 0 0,0 1 0,1-1 0,-1 1 0,-1 0 0,1 0 0,0-1 0,0 1 0,-1 1 0,1-1 0,-1 0 0,1 0 0,-1 0 0,0 1 0,0-1 0,0 1 0,0-1 0,-1 1 0,1-1 0,-1 1 0,1-1 0,-1 1 0,0-1 0,0 1 0,0 0 0,0-1 0,0 1 0,-1-1 0,0 5 0,-2 3 0,1 0 0,-1 0 0,0 0 0,-1-1 0,-1 1 0,1-1 0,-1 0 0,-1 0 0,0 0 0,0-1 0,0 0 0,-9 8 0,1-1 0,-2 0 0,0-1 0,-1-1 0,-34 21 0,46-30 14,-2-1-1,1 0 0,0 0 0,-1 0 1,1-1-1,-1 0 0,0 0 1,-11 1-1,15-3-72,0 0-1,1 0 1,-1-1-1,0 1 1,1-1 0,-1 1-1,1-1 1,-1 0-1,1 0 1,-1 0 0,1 0-1,0-1 1,0 1-1,-1-1 1,1 1 0,0-1-1,0 0 1,0 0-1,1 0 1,-1 0 0,0 0-1,1 0 1,-1 0-1,-1-5 1,-5-7-6767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29T19:41:11.362"/>
    </inkml:context>
    <inkml:brush xml:id="br0">
      <inkml:brushProperty name="width" value="0.05" units="cm"/>
      <inkml:brushProperty name="height" value="0.05" units="cm"/>
      <inkml:brushProperty name="color" value="#FF0066"/>
    </inkml:brush>
  </inkml:definitions>
  <inkml:trace contextRef="#ctx0" brushRef="#br0">0 692 24575,'10'-1'0,"-1"0"0,0-1 0,1 0 0,-1-1 0,0 0 0,-1 0 0,1-1 0,0 0 0,-1-1 0,0 0 0,0 0 0,10-9 0,9-9 0,48-50 0,-36 27 0,39-62 0,-45 61 0,59-67 0,-74 97 0,1 1 0,1 0 0,0 2 0,1 0 0,0 1 0,2 1 0,-1 2 0,44-15 0,1 4 0,128-20 0,-120 28 0,104-3 0,-157 15 0,1 1 0,-1 1 0,0 1 0,1 1 0,-1 1 0,0 1 0,-1 1 0,1 1 0,27 13 0,-43-17 0,-1 1 0,1-1 0,-1 1 0,0 0 0,0 0 0,-1 1 0,1-1 0,-1 1 0,0 0 0,0 0 0,-1 1 0,1-1 0,-1 1 0,0 0 0,-1 0 0,1 0 0,-1 0 0,2 10 0,-1 6 0,0 0 0,-1 0 0,-2 0 0,-1 23 0,0-19 0,-2 67 0,-4-1 0,-5 0 0,-3 0 0,-43 142 0,42-186 0,-2 0 0,-2-1 0,-2-1 0,-2-1 0,-2-1 0,-1-1 0,-3-2 0,-2 0 0,-70 69 0,31-52 0,-111 71 0,27-22 0,146-101 0,1 1 0,-1 0 0,2 0 0,-1 1 0,1 0 0,0 0 0,0 0 0,-8 16 0,12-16 0,0-1 0,0 0 0,1 1 0,0 0 0,0-1 0,1 1 0,0 0 0,1 0 0,-1-1 0,1 1 0,1 0 0,2 12 0,-1-5 0,2 1 0,0-1 0,1 0 0,0 0 0,1 0 0,13 20 0,56 76 0,-33-53 0,-39-53-195,0 1 0,1-1 0,-2 1 0,1 0 0,-1 0 0,2 6 0,0 7-6631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29T19:41:13.955"/>
    </inkml:context>
    <inkml:brush xml:id="br0">
      <inkml:brushProperty name="width" value="0.05" units="cm"/>
      <inkml:brushProperty name="height" value="0.05" units="cm"/>
      <inkml:brushProperty name="color" value="#FF0066"/>
    </inkml:brush>
  </inkml:definitions>
  <inkml:trace contextRef="#ctx0" brushRef="#br0">265 327 24575,'-1'-8'0,"-1"0"0,0-1 0,0 1 0,-1 0 0,0 0 0,0 1 0,-1-1 0,-7-12 0,-17-41 0,26 56 0,0 0 0,1 0 0,0 0 0,0-1 0,0 1 0,0-1 0,1 1 0,0-1 0,0 1 0,1 0 0,-1-1 0,1 1 0,0-1 0,1 1 0,-1 0 0,1 0 0,0 0 0,0 0 0,1 0 0,0 0 0,-1 0 0,2 1 0,-1 0 0,0-1 0,1 1 0,0 0 0,0 1 0,0-1 0,0 1 0,1 0 0,-1 0 0,1 0 0,0 0 0,0 1 0,0 0 0,0 0 0,0 0 0,0 1 0,1 0 0,6-1 0,13-3 0,0 2 0,0 1 0,0 1 0,1 1 0,24 3 0,-48-3 0,0 1 0,0-1 0,0 0 0,0 1 0,0-1 0,0 1 0,0-1 0,0 1 0,0 0 0,-1 0 0,1 0 0,0 0 0,-1 0 0,1 0 0,0 0 0,-1 1 0,1-1 0,-1 1 0,0-1 0,0 1 0,1-1 0,-1 1 0,1 3 0,0-1 0,-1 0 0,-1 0 0,1 0 0,0 0 0,-1 0 0,0 0 0,0 0 0,0 0 0,-1 0 0,1 0 0,-2 5 0,-3 8 0,-1 1 0,0-1 0,-1 0 0,-12 19 0,-2 0 0,-3-1 0,0-2 0,-2 0 0,-2-2 0,-1 0 0,-1-3 0,-1 0 0,-39 26 0,-3-16 0,62-34 0,0 1 0,0 0 0,1 0 0,-1 1 0,2 1 0,-1 0 0,1 0 0,0 0 0,0 1 0,-12 15 0,20-22 0,0 0 0,1 0 0,-1 0 0,0 1 0,1-1 0,-1 0 0,1 0 0,-1 0 0,1 0 0,0 1 0,-1-1 0,1 0 0,0 0 0,0 1 0,0-1 0,0 0 0,0 0 0,0 1 0,0-1 0,0 0 0,1 0 0,-1 1 0,1-1 0,-1 0 0,0 0 0,1 0 0,0 0 0,-1 1 0,1-1 0,0 0 0,-1 0 0,1 0 0,0 0 0,0-1 0,0 1 0,0 0 0,0 0 0,0 0 0,0-1 0,0 1 0,0-1 0,1 1 0,-1-1 0,0 1 0,0-1 0,0 0 0,1 1 0,-1-1 0,0 0 0,0 0 0,1 0 0,-1 0 0,0 0 0,0 0 0,1 0 0,-1 0 0,0-1 0,0 1 0,1 0 0,-1-1 0,0 1 0,0-1 0,0 0 0,0 1 0,0-1 0,0 0 0,2-1 0,25-17 0,0-2 0,-2-1 0,47-49 0,-20 18 0,80-62 0,-61 55 0,-57 44 0,28-25 0,-42 40 0,-1 0 0,1 1 0,0-1 0,-1 1 0,1-1 0,0 1 0,0 0 0,-1-1 0,1 1 0,0 0 0,0-1 0,0 1 0,-1 0 0,1 0 0,0 0 0,0 0 0,0 0 0,0 0 0,-1 0 0,1 0 0,0 0 0,0 0 0,0 0 0,0 1 0,-1-1 0,1 0 0,0 0 0,0 1 0,0-1 0,-1 1 0,1-1 0,0 1 0,-1-1 0,1 1 0,0-1 0,-1 1 0,1-1 0,-1 1 0,1 0 0,-1 0 0,1-1 0,-1 1 0,1 0 0,-1 0 0,0-1 0,1 1 0,-1 0 0,0 0 0,0 0 0,0-1 0,0 1 0,1 1 0,-1 1 0,-1 0 0,1-1 0,0 1 0,-1-1 0,1 1 0,-1-1 0,0 1 0,0-1 0,0 1 0,0-1 0,0 0 0,0 0 0,-1 0 0,1 1 0,-1-1 0,0 0 0,1-1 0,-1 1 0,0 0 0,0 0 0,0-1 0,0 1 0,-1-1 0,1 0 0,0 0 0,-5 2 0,-6 4 0,-1 0 0,1-2 0,-19 6 0,-47 3 0,74-13 0,-1-1 0,0 0 0,1 0 0,-1 0 0,1-1 0,-1 0 0,1 0 0,-1 0 0,1 0 0,-1-1 0,-7-4 0,13 5 0,-1 0 0,1 1 0,0-1 0,0 0 0,0 0 0,0 0 0,0 1 0,0-1 0,0 0 0,1 0 0,-1 0 0,0 1 0,0-1 0,1 0 0,-1 0 0,0 1 0,1-1 0,-1 0 0,1 1 0,-1-1 0,1 0 0,-1 1 0,1-1 0,-1 1 0,1-1 0,-1 1 0,1-1 0,0 1 0,-1-1 0,1 1 0,0 0 0,0-1 0,28-21 0,-28 21 0,7-5 0,0 1 0,0 0 0,0 1 0,0 0 0,1 0 0,0 1 0,-1 0 0,1 1 0,0-1 0,17 0 0,-23 2 0,0 1 0,0 0 0,0 1 0,0-1 0,0 1 0,0-1 0,0 1 0,0 0 0,-1 0 0,1 0 0,0 0 0,0 1 0,-1-1 0,1 1 0,-1-1 0,1 1 0,-1 0 0,0 0 0,1 0 0,-1 0 0,0 1 0,-1-1 0,1 1 0,0-1 0,-1 1 0,1-1 0,-1 1 0,0 0 0,0 0 0,0 0 0,0-1 0,0 1 0,-1 0 0,1 0 0,-1 0 0,0 4 0,1 2 0,-1 0 0,0 0 0,0 0 0,-1 0 0,-1 0 0,1 0 0,-2 0 0,1 0 0,-1 0 0,0-1 0,-1 1 0,0-1 0,0 0 0,-1 0 0,0-1 0,-7 9 0,2-3 0,-1-1 0,0-1 0,-1 0 0,-1 0 0,1-1 0,-1-1 0,-1 0 0,-20 10 0,30-17 0,0 0 0,0 0 0,0 0 0,-1-1 0,1 1 0,0-1 0,-1 0 0,1 0 0,0-1 0,-1 1 0,1-1 0,-1 0 0,1 0 0,-1-1 0,1 1 0,0-1 0,-1 0 0,1 0 0,0-1 0,-1 1 0,1-1 0,0 0 0,0 0 0,0 0 0,1 0 0,-6-5 0,2 0 0,0 0 0,1-1 0,1 0 0,-1 0 0,1 0 0,0 0 0,1-1 0,0 0 0,1 0 0,0 0 0,-3-13 0,-8-23 0,10 36 0,1-1 0,0 1 0,0-1 0,1 0 0,0 0 0,1 0 0,0 0 0,0-1 0,1 1 0,1 0 0,-1 0 0,2 0 0,3-15 0,-1 12 0,0 1 0,1-1 0,1 1 0,0 0 0,13-19 0,-15 27 0,-1 0 0,1 0 0,0 0 0,0 1 0,0 0 0,0 0 0,1 0 0,-1 0 0,1 1 0,-1-1 0,1 1 0,0 0 0,0 1 0,0-1 0,1 1 0,-1 0 0,9 0 0,-9 0 0,9 0 0,0 0 0,0 0 0,1 2 0,16 1 0,-28-1 0,0-1 0,0 1 0,-1-1 0,1 1 0,0 0 0,-1 0 0,1 0 0,0 0 0,-1 1 0,0-1 0,1 1 0,-1-1 0,0 1 0,0 0 0,0 0 0,0 0 0,0 0 0,0 0 0,0 1 0,-1-1 0,1 0 0,-1 1 0,0-1 0,0 1 0,0 0 0,0-1 0,1 6 0,1 14 0,-1-1 0,-1 1 0,-1 0 0,-1 0 0,-1 0 0,-1 0 0,-1-1 0,0 1 0,-2-1 0,-1 0 0,0-1 0,-2 1 0,0-2 0,-1 1 0,-1-1 0,-1-1 0,-14 18 0,22-31 0,0 0 0,0 0 0,-1-1 0,1 0 0,-1 0 0,0 0 0,0 0 0,-1-1 0,1 0 0,-1 0 0,1 0 0,-1-1 0,0 0 0,0 0 0,0 0 0,0-1 0,-1 0 0,1 0 0,0-1 0,0 1 0,-1-1 0,1-1 0,0 1 0,0-1 0,-1 0 0,1-1 0,0 1 0,0-1 0,0 0 0,1-1 0,-1 1 0,0-1 0,1 0 0,0-1 0,-1 1 0,1-1 0,1 0 0,-1-1 0,1 1 0,-1-1 0,1 0 0,1 0 0,-1 0 0,-3-7 0,3 5 0,1 0 0,0-1 0,0 1 0,1-1 0,0 0 0,0 0 0,1 0 0,0 0 0,0 0 0,1 0 0,0 0 0,2-14 0,1 10 0,0 0 0,0 1 0,1 0 0,0 0 0,1 0 0,1 0 0,11-18 0,6-1 0,2 1 0,0 0 0,2 2 0,39-30 0,-64 55-22,10-9 58,2 1 1,-1 0-1,18-9 0,-28 17-115,1 0 1,0 0 0,-1 1 0,1-1-1,0 1 1,0 0 0,0 0-1,0 0 1,0 1 0,0-1-1,0 1 1,0 0 0,0 0-1,0 1 1,0-1 0,0 1 0,0 0-1,6 2 1,6 6-6748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29T19:35:18.90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1 877 24575,'3'1'0,"1"0"0,-1 1 0,1-1 0,-1 1 0,0-1 0,0 1 0,0 0 0,0 1 0,0-1 0,0 0 0,0 1 0,-1-1 0,1 1 0,-1 0 0,0 0 0,3 5 0,2 0 0,18 26 0,0 2 0,-2 0 0,23 51 0,46 126 0,-71-160 0,-15-39 0,41 102 0,109 195 0,-155-309 0,5 8 0,-1-1 0,2 0 0,0 0 0,0 0 0,12 10 0,-18-17 0,1-1 0,0 0 0,-1 0 0,1 1 0,0-1 0,0-1 0,0 1 0,0 0 0,0 0 0,-1-1 0,1 1 0,0-1 0,0 0 0,1 1 0,-1-1 0,0 0 0,0 0 0,0 0 0,0-1 0,0 1 0,0 0 0,0-1 0,0 1 0,0-1 0,0 0 0,-1 0 0,1 1 0,0-1 0,0-1 0,0 1 0,-1 0 0,1 0 0,-1 0 0,1-1 0,-1 1 0,2-3 0,7-7 0,0 0 0,-1-1 0,0-1 0,-1 0 0,9-21 0,31-78 0,-24 51 0,86-190 0,10 6 0,11 5 0,166-227 0,2 94 0,-278 348-1365,-6 7-5461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28T15:40:01.51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2628 982 24575,'-19'-22'0,"15"17"0,0 0 0,0 0 0,0 0 0,-1 1 0,-9-8 0,12 11 0,1 1 0,0-1 0,-1 0 0,1 1 0,-1-1 0,1 1 0,-1-1 0,1 1 0,-1 0 0,0 0 0,1 0 0,-1 0 0,1 0 0,-1 0 0,1 0 0,-1 0 0,0 0 0,1 1 0,-1-1 0,1 1 0,-1-1 0,1 1 0,0 0 0,-1-1 0,1 1 0,0 0 0,-1 0 0,0 1 0,-33 29 0,26-22 0,0-1 0,-1 0 0,-20 13 0,26-19 0,0 0 0,0-1 0,0 1 0,0-1 0,0 0 0,0 0 0,0 0 0,0 0 0,-1-1 0,1 0 0,0 1 0,0-2 0,-1 1 0,1 0 0,-8-3 0,-10-2 0,1-1 0,-1-1 0,2-1 0,-1-1 0,1-1 0,0-1 0,-27-18 0,0-6 0,-3 2 0,-1 2 0,-1 3 0,-1 2 0,-1 2 0,-60-16 0,42 19 0,-1 3 0,-1 4 0,0 3 0,-104-3 0,-60 2 0,89 3 0,-190 11 0,323 0 0,0 0 0,0 1 0,0 1 0,1 0 0,0 1 0,0 1 0,0 0 0,1 1 0,-23 15 0,18-8 0,0 0 0,1 2 0,0 0 0,1 1 0,-25 34 0,1 11 0,3 1 0,3 2 0,-32 80 0,54-116 0,3-4 0,1 1 0,1 0 0,1 0 0,2 1 0,0 0 0,2 0 0,1 0 0,1 1 0,2-1 0,7 54 0,-5-57 0,2 1 0,2-1 0,0 0 0,1 0 0,1-1 0,1 0 0,1-1 0,1 0 0,1-1 0,1 0 0,1-1 0,20 21 0,9 0 0,2-2 0,2-1 0,1-3 0,2-2 0,1-2 0,1-3 0,105 40 0,23-7 0,214 41 0,-294-78 0,-3-2 0,2-4 0,0-4 0,172 1 0,-157-19 0,150-26 0,110-41 0,-365 69 0,9-2 0,0 0 0,0-1 0,0-2 0,0 1 0,-1-2 0,0-1 0,-1 0 0,0-1 0,23-17 0,0-6 0,-2-1 0,44-49 0,-63 61 0,-2-1 0,0-1 0,-2 0 0,0-2 0,17-41 0,-3-4 0,58-156 0,-83 216 0,-1-1 0,0 1 0,-1 0 0,0-1 0,-1 0 0,0 1 0,-1-1 0,0 1 0,-1-1 0,-1 0 0,1 1 0,-2-1 0,-5-16 0,3 15 0,-2 0 0,1 1 0,-2-1 0,1 1 0,-2 1 0,1-1 0,-2 2 0,1-1 0,-2 1 0,-18-15 0,-194-132 0,-52-44 0,213 155 0,62 46 0,0-1 0,0 1 0,-1 0 0,1 0 0,0 0 0,0 0 0,0 0 0,-1 0 0,1-1 0,0 1 0,0 0 0,0 0 0,0 0 0,-1-1 0,1 1 0,0 0 0,0 0 0,0-1 0,0 1 0,0 0 0,0 0 0,-1-1 0,1 1 0,0 0 0,0 0 0,0-1 0,0 1 0,0 0 0,0 0 0,0-1 0,0 1 0,0 0 0,0 0 0,1-1 0,-1 1 0,0 0 0,0 0 0,0-1 0,0 1 0,0 0 0,0 0 0,0 0 0,1-1 0,-1 1 0,0 0 0,0 0 0,1-1 0,16-5 0,29 2 0,-46 4 0,727 9 0,-338 3 0,1764-80-806,337-217 575,-2467 282 231,1440-173-1,71-9 1,-1392 170-15,-59 7 366,0-3 0,94-25 0,-2-11-1716,-152 38-5461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28T15:40:02.94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24575,'24'1'0,"0"1"0,0 2 0,31 7 0,10 3 0,449 64 0,181 34 0,-687-111 0,-1 0 0,1 1 0,-1 0 0,0 0 0,0 1 0,0 0 0,11 6 0,-17-8 0,0 0 0,0-1 0,-1 1 0,1 0 0,0 0 0,0 0 0,0 0 0,-1 0 0,1 0 0,-1 0 0,1 0 0,-1 0 0,1 1 0,-1-1 0,0 0 0,1 0 0,-1 0 0,0 0 0,0 1 0,0 0 0,0 1 0,-1 0 0,1 0 0,-1 0 0,0-1 0,0 1 0,0 0 0,0 0 0,-1-1 0,1 1 0,-1-1 0,-3 5 0,-20 24 0,-2 0 0,-1-2 0,-41 33 0,-107 73 0,141-109 0,-220 154 56,-114 87-1477,325-231-5405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28T15:40:04.93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1495 1392 24575,'315'-13'0,"-30"0"0,-175 13 0,149-6 0,-221 3 0,-1-2 0,1-2 0,-2-1 0,65-24 0,-90 27 0,0-1 0,-1-1 0,1 0 0,-1 0 0,-1-1 0,1 0 0,9-12 0,3-5 0,30-41 0,-24 19 0,-2-2 0,-3 0 0,22-62 0,-7 16 0,-15 42 0,21-77 0,-39 109 0,0-1 0,-2 1 0,0-1 0,-2 0 0,0 1 0,-4-43 0,1 57 0,0 0 0,0 0 0,-1 0 0,0 0 0,0 0 0,-1 0 0,0 1 0,0 0 0,0 0 0,-1 0 0,0 0 0,0 1 0,-9-8 0,-3-1 0,0 0 0,-1 1 0,-25-14 0,-28-7 0,-2 3 0,-1 3 0,-1 3 0,-101-19 0,10 14 0,-261-14 0,365 39 0,-296-7 0,267 14 0,-174 29 0,217-19 0,1 1 0,0 2 0,1 3 0,1 1 0,0 2 0,-74 49 0,27-5 0,-154 140 0,210-170 0,1 2 0,2 1 0,2 2 0,2 1 0,1 2 0,2 0 0,3 2 0,1 0 0,-21 63 0,37-90 0,-13 33 0,1 1 0,3 0 0,-9 60 0,22-95 0,0 0 0,2 0 0,-1 0 0,2 0 0,1 0 0,0 0 0,1 0 0,0 0 0,2 0 0,0-1 0,1 0 0,0 0 0,1 0 0,12 17 0,-3-9 0,2-2 0,0 0 0,1-1 0,2-1 0,0 0 0,1-2 0,0-1 0,2 0 0,0-2 0,1-1 0,0-1 0,45 17 0,5-4 0,2-3 0,1-4 0,99 12 0,32-5 0,357-4 0,209-71 0,-638 36 0,-1-7 0,208-58 0,-331 74 20,0 0 0,0-2 0,0 1 0,-1-1 0,19-13 0,-28 17-65,-1 1 0,0-1 0,1 0 0,-1 0 0,0 0 0,0 0 0,0-1 0,-1 1 0,1 0 0,0-1 0,-1 1 0,0-1 0,1 1 0,-1-1 0,0 0 0,0 0 0,-1 0 0,1 1 0,0-1 0,-1 0 0,0 0 0,0 0 0,0 0 0,0 0 0,0 0 0,0 0 0,-1 0 0,0 1 0,1-1 0,-1 0 0,0 0 0,-2-3 0,-6-10-6781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29T19:37:03.84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8019 24575,'1'0'0,"0"0"0,0-1 0,0 1 0,0-1 0,-1 1 0,1-1 0,0 1 0,0-1 0,0 0 0,0 1 0,-1-1 0,1 0 0,0 0 0,-1 1 0,1-1 0,0 0 0,-1 0 0,1 0 0,-1 0 0,0 0 0,1 0 0,-1 0 0,0 0 0,1 0 0,-1-1 0,8-36 0,-4 21 0,97-275 0,-64 213 0,65-104 0,-30 59 0,41-77 0,55-103 0,83-255 0,366-1318 0,-426 1266 0,-134 412 0,-8-1 0,38-357 0,1-155 0,-57 476 0,-13 87 0,-6 0 0,-16-292 0,1 409 0,-2-1 0,-1 1 0,-1 0 0,-2 1 0,-1 0 0,-1 0 0,-2 1 0,-1 1 0,-1 0 0,-2 0 0,-1 2 0,0 0 0,-3 2 0,0 0 0,-29-27 0,12 17 0,0 1 0,-2 3 0,-2 0 0,-82-44 0,115 69 0,0-1 0,1 0 0,-1-1 0,2 0 0,-1 0 0,1-1 0,0 0 0,1 0 0,0-1 0,0 1 0,1-1 0,-5-14 0,-28-44 0,32 59 0,-1 0 0,0 0 0,-1 1 0,0 0 0,-17-14 0,23 21 0,1 0 0,-1 0 0,1 0 0,-1 1 0,1-1 0,-1 0 0,1 1 0,-1-1 0,0 1 0,0-1 0,1 1 0,-1 0 0,0 0 0,1 0 0,-1 0 0,0 0 0,0 0 0,-2 1 0,2 0 0,0 0 0,0 0 0,0 1 0,1-1 0,-1 1 0,0-1 0,1 1 0,-1-1 0,1 1 0,0 0 0,-1 0 0,1-1 0,0 1 0,0 0 0,0 0 0,1 0 0,-1 0 0,0 1 0,0 1 0,-27 115 0,21-83 0,-1 0 0,-19 47 0,21-73 0,6-18 0,6-22 0,86-191 0,-37 93 0,-54 126 0,0 0 0,0-1 0,0 1 0,0 0 0,0 0 0,0 0 0,0 0 0,1 0 0,-1 1 0,1-1 0,0 0 0,-1 1 0,1-1 0,0 1 0,0-1 0,0 1 0,0 0 0,0 0 0,0 0 0,0 0 0,0 0 0,1 0 0,-1 1 0,0-1 0,1 1 0,-1-1 0,0 1 0,1 0 0,-1 0 0,0 0 0,1 0 0,-1 1 0,0-1 0,1 1 0,-1-1 0,3 2 0,8 3 0,1 1 0,-2 0 0,1 1 0,22 17 0,-17-12 0,14 9 0,4 1 0,43 37 0,-64-39-80,-15-20 87,0 1 0,0-1 0,0 0 0,0 1 1,0-1-1,0 1 0,0-1 0,0 1 0,0-1 0,0 1 0,0-1 1,0 1-1,0-1 0,0 1 0,-1-1 0,1 1 0,0-1 0,0 0 1,-1 1-1,1-1 0,0 1 0,-1-1 0,1 0 0,0 1 1,-1-1-1,1 0 0,-1 1 0,-2 0-142,0 1 0,0-1 0,0 0 0,-1 0 0,1 0 0,0 0 0,-1-1 0,1 0 0,0 1 0,-5-1 0,-13 0-6691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29T19:37:06.95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3359 27 24575,'-29'-2'0,"-53"-9"0,52 6 0,-51-2 0,-21 5 0,-215 5 0,270 3 0,0 2 0,1 2 0,-55 20 0,2-2 0,1-3 0,2 4 0,-149 67 0,-377 168 0,12-5 0,546-227 0,0 4 0,2 2 0,-57 46 0,85-57 0,1 2 0,1 2 0,1 1 0,2 1 0,2 1 0,-28 46 0,8-9 0,23-35 0,-20 39 0,37-61 0,1 0 0,1 1 0,0-1 0,0 1 0,2 0 0,-4 25 0,5-13 0,1-1 0,1 0 0,6 52 0,-3-62 0,1-1 0,0 1 0,1-1 0,1 0 0,0 0 0,1-1 0,15 24 0,19 18 0,3-3 0,90 88 0,-76-90 0,1-1 0,3-4 0,2-2 0,85 44 0,292 110 0,388 79 0,-592-216 0,380 47 0,224-38 0,-35-3 0,155 3 0,-695-68 0,431-51 0,175-90 0,-759 116 0,703-163 0,-701 154 0,-2-5 0,-1-5 0,-3-4 0,143-84 0,-197 93 0,-2-2 0,-2-2 0,-2-3 0,-1-2 0,-3-2 0,-2-1 0,59-89 0,-95 128 0,-1 0 0,0 0 0,-1-1 0,0 0 0,-1 0 0,0 0 0,-1 0 0,0-1 0,-1 1 0,0-1 0,0 0 0,-1-14 0,-2 10 0,-1 0 0,-1 1 0,0-1 0,-1 1 0,0 0 0,-1 0 0,-1 0 0,-12-22 0,-7-7 0,-2 1 0,-2 2 0,-2 1 0,-1 1 0,-65-59 0,-209-149 0,194 169 0,-3 4 0,-4 5 0,-2 6 0,-3 5 0,-224-72 0,-444-90 0,542 161 0,-2 11 0,-383-24 0,-434-18 0,502 37 0,-15 31 0,546 27-1365,23 1-5461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28T18:56:37.38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2584 24575,'28'13'0,"0"-2"0,1 0 0,0-2 0,1-2 0,0 0 0,33 2 0,186 2 0,-197-10 0,48 1 0,1-5 0,-1-3 0,139-28 0,-109 0 0,-1-6 0,-2-6 0,-3-5 0,-1-5 0,153-97 0,-242 133 0,-1-2 0,-1-1 0,0-2 0,-2 0 0,-1-3 0,-2 0 0,0-2 0,-2 0 0,-1-2 0,-2-1 0,-1-1 0,-2 0 0,-1-2 0,19-54 0,-15 29 0,9-21 0,-3-2 0,-4 0 0,16-106 0,-29 104 0,15-174 0,-24 220 0,-2-1 0,-2 1 0,-2 0 0,-13-58 0,5 52 0,-2 0 0,-1 2 0,-3-1 0,-1 2 0,-3 1 0,-1 0 0,-2 2 0,-2 1 0,-1 1 0,-2 1 0,-68-64 0,87 92 0,0 1 0,-1 0 0,0 0 0,0 1 0,-1 1 0,0 0 0,0 1 0,0 0 0,-1 1 0,1 1 0,-1 0 0,-17-2 0,-19 1 0,0 3 0,-55 4 0,85-2 0,-36 4 0,0 2 0,1 3 0,-78 24 0,-160 68 0,220-75 0,9-2 0,-87 46 0,119-53 0,1 2 0,0 1 0,2 2 0,-36 34 0,-201 188 0,248-227 0,2 2 0,0 0 0,1 0 0,1 2 0,1 0 0,1 0 0,1 1 0,1 1 0,-8 28 0,-3 21 0,-17 129 0,37-196 0,-23 199 0,22-180 0,2 0 0,1 0 0,1 0 0,1 0 0,1 0 0,8 26 0,-6-35 0,0 0 0,2-1 0,0 0 0,0 0 0,18 21 0,59 63 0,-65-77 0,2 0 0,1-1 0,0-1 0,2-1 0,0-1 0,1-1 0,1-2 0,0 0 0,50 17 0,15-1 0,132 27 0,-211-55-68,124 23 265,-124-25-363,1 0 0,-1-1 0,1 0 0,-1-1 0,1 0 0,-1-2 0,0 1 0,15-5 0,-5-3-6660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1-29T19:41:08.430"/>
    </inkml:context>
    <inkml:brush xml:id="br0">
      <inkml:brushProperty name="width" value="0.05" units="cm"/>
      <inkml:brushProperty name="height" value="0.05" units="cm"/>
      <inkml:brushProperty name="color" value="#FF0066"/>
    </inkml:brush>
  </inkml:definitions>
  <inkml:trace contextRef="#ctx0" brushRef="#br0">0 820 24575,'2'-3'0,"0"0"0,0 0 0,0 0 0,0 0 0,0 1 0,1-1 0,-1 0 0,1 1 0,0 0 0,-1 0 0,1-1 0,0 2 0,0-1 0,1 0 0,-1 1 0,5-2 0,3-3 0,32-25 0,-2-1 0,-1-2 0,-1-1 0,62-76 0,-3 5 0,-46 54 0,2 3 0,90-64 0,-110 91 0,1 1 0,1 1 0,1 2 0,0 2 0,1 1 0,43-10 0,214-34 0,-236 52 0,0 3 0,0 2 0,67 6 0,-115-2 0,0 1 0,0 0 0,0 1 0,-1 0 0,1 1 0,-1 0 0,0 0 0,0 1 0,0 0 0,-1 1 0,0 0 0,0 1 0,-1 0 0,0 0 0,-1 1 0,8 10 0,13 19 0,-1 2 0,30 60 0,-43-75 0,-2-1 0,0 2 0,-2 0 0,10 35 0,-18-54 0,-1 0 0,0 0 0,0 0 0,0 0 0,-1 0 0,0 0 0,-1 0 0,1 0 0,-2 0 0,1 0 0,0 0 0,-1-1 0,-1 1 0,1 0 0,-1-1 0,0 0 0,0 0 0,-1 1 0,0-2 0,0 1 0,0 0 0,-9 7 0,-21 18 0,-1-2 0,-1-2 0,-78 45 0,-131 47 0,155-79 0,-158 97 0,224-120 0,0 1 0,1 1 0,1 1 0,1 1 0,-25 31 0,38-41 0,0-1 0,1 1 0,0 0 0,1 1 0,1-1 0,-1 1 0,2 1 0,0-1 0,0 1 0,1-1 0,1 1 0,0 0 0,1 0 0,0 22 0,5-1 0,1 0 0,2 0 0,21 58 0,48 99 0,-64-163 0,33 72 0,5-2 0,5-2 0,3-2 0,4-3 0,5-3 0,89 93 0,83 59 0,58 64 0,-297-304-8,30 38 137,-29-36-188,0-1-1,0 0 1,-1 1-1,1-1 1,0 1-1,-1-1 1,1 1 0,-1 0-1,1-1 1,-1 1-1,0 0 1,1-1-1,-1 1 1,0-1-1,0 1 1,0 0 0,-1-1-1,1 1 1,0 0-1,0-1 1,-1 1-1,1-1 1,-1 1-1,-1 2 1,-7 6-6767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0E4996-BA96-423F-9008-91DFB50C2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078C42E-B0DC-469A-BBD1-FB438307C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5C59F1-875F-463C-A944-61C651FFA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BC444-FBE4-49EF-9D92-9D97819F1E54}" type="datetimeFigureOut">
              <a:rPr lang="de-DE" smtClean="0"/>
              <a:t>29.01.2022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F91F97E-F22B-4662-9D4F-488F9C560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8866A2-89EA-4469-A3ED-777A0A8BC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C783-059D-445D-B926-78E1D49931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7423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67E897-C268-4059-B5F0-280364036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C3A8891-1042-4AB0-A643-79486BAA9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44FA64-1C24-401B-8A36-FEC5E499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BC444-FBE4-49EF-9D92-9D97819F1E54}" type="datetimeFigureOut">
              <a:rPr lang="de-DE" smtClean="0"/>
              <a:t>29.01.2022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A6C8C47-2CAD-4AED-8CBE-8F55C3A61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35B04A-23F5-48C1-AA9A-483905A79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C783-059D-445D-B926-78E1D49931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1327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523A7C4-EACD-42AD-9E57-13FA29BEE1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C1BE52A-E9A6-44AC-95CF-45318F52B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AFB8D4-316F-45C1-9918-794793C30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BC444-FBE4-49EF-9D92-9D97819F1E54}" type="datetimeFigureOut">
              <a:rPr lang="de-DE" smtClean="0"/>
              <a:t>29.01.2022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583FFC-434A-4B7F-B9BB-706875343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619458-2BCD-42E3-921E-16830E1F1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C783-059D-445D-B926-78E1D49931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5590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43374C-6BD6-4F68-AACC-F139230FB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BD1294-393F-4320-96BF-F7BD79BB2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172921-52FD-4F29-AE3A-AF2708A59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BC444-FBE4-49EF-9D92-9D97819F1E54}" type="datetimeFigureOut">
              <a:rPr lang="de-DE" smtClean="0"/>
              <a:t>29.01.2022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10A7EEE-297C-4B8E-BBB6-FE880B1B8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CA03A0-37BD-4AB2-8347-9B867916E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C783-059D-445D-B926-78E1D49931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2064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4205A1-2E78-4AD7-A01C-F6D6F15AC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32B04A1-7F21-4ED5-B888-D226E4B94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8277E13-00FD-41D1-9F6A-2118FD80F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BC444-FBE4-49EF-9D92-9D97819F1E54}" type="datetimeFigureOut">
              <a:rPr lang="de-DE" smtClean="0"/>
              <a:t>29.01.2022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4BFD18-7819-40EB-B6A9-7C0C4BAD8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2C1C490-930A-4190-BDD4-50492C8D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C783-059D-445D-B926-78E1D49931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7271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A5C3A5-60C0-4E8B-8E02-F91A28473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345E52-B416-47A6-897A-B1BF3E73F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56D9150-EE35-4AE9-BCA9-5D443945B3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4F35420-4950-4CEA-847F-4E969F559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BC444-FBE4-49EF-9D92-9D97819F1E54}" type="datetimeFigureOut">
              <a:rPr lang="de-DE" smtClean="0"/>
              <a:t>29.01.2022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499E97F-C9E0-4DCB-94A3-4F7834634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CD2DABB-D4F5-4A34-B119-FA08EFA29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C783-059D-445D-B926-78E1D49931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0608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AC9E6B-E60C-451F-B225-180460F36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1D6DA63-40E3-44DC-AC5A-80C2BA786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E4440BE-2D49-4776-9941-BF759DCBF6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B3EB13A-DBB8-4CF9-8540-7A42146A69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A5F50DE-D80B-40BC-B7BD-87FFD3C0E0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5E935F8-B8FF-40C4-BAD1-088A54045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BC444-FBE4-49EF-9D92-9D97819F1E54}" type="datetimeFigureOut">
              <a:rPr lang="de-DE" smtClean="0"/>
              <a:t>29.01.2022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237FBBD-1B00-4EC5-B728-29B70E8C9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4952767-D6A7-43D2-AF37-9C3B5D08A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C783-059D-445D-B926-78E1D49931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761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A38C24-1207-45BA-9402-C6CC99F2B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3CF7FEB-9552-4B3C-A780-0957C1864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BC444-FBE4-49EF-9D92-9D97819F1E54}" type="datetimeFigureOut">
              <a:rPr lang="de-DE" smtClean="0"/>
              <a:t>29.01.2022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768DABA-37D7-4131-994A-C469746AC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56178DF-E80B-4A7C-AC7B-27EFCD867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C783-059D-445D-B926-78E1D49931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9631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9E0998F-B356-4BBA-9880-FAD69AD98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BC444-FBE4-49EF-9D92-9D97819F1E54}" type="datetimeFigureOut">
              <a:rPr lang="de-DE" smtClean="0"/>
              <a:t>29.01.2022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7000BAB-8B31-4FC3-B257-804D0CB50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FFD3C0D-E978-403B-A865-FBB086B09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C783-059D-445D-B926-78E1D49931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732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7290BF-580A-4E19-976E-DAE9FA313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D2458F-8067-48DB-9F19-5DE7EF4C9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59F1003-C984-4A39-AE60-E3EAA001F3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50F21DF-63EF-4B48-BC97-4950128D3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BC444-FBE4-49EF-9D92-9D97819F1E54}" type="datetimeFigureOut">
              <a:rPr lang="de-DE" smtClean="0"/>
              <a:t>29.01.2022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070971B-6FE3-48EE-A690-636015513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4E3086E-A1C6-4B57-B74C-9F9047B83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C783-059D-445D-B926-78E1D49931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4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6788EE-2E9A-4F04-9B04-D83E4F48C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E726F98-59BA-4D3E-A231-956049549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66B0B4-BCF5-4691-BE33-A3D487261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340354E-DE77-424F-8828-114E9E8E6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BC444-FBE4-49EF-9D92-9D97819F1E54}" type="datetimeFigureOut">
              <a:rPr lang="de-DE" smtClean="0"/>
              <a:t>29.01.2022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CCE469D-19E6-4AD4-A3FD-4D4C9830E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9628513-52BD-4E55-81FE-DCAA175F9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C783-059D-445D-B926-78E1D49931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669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477F24A-1A9E-46E1-BDA0-8BCAAE75F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47C5C2F-78D4-4B12-BBB0-DABBBE59B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8EB6E11-6E34-490A-BBD9-35D1CAB7E2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BC444-FBE4-49EF-9D92-9D97819F1E54}" type="datetimeFigureOut">
              <a:rPr lang="de-DE" smtClean="0"/>
              <a:t>29.01.2022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8B009E-412B-42D5-AE92-75BAEC123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7177E9-D832-4B1C-84EB-F2BE8C4DEF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4C783-059D-445D-B926-78E1D49931D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7602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customXml" Target="../ink/ink1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customXml" Target="../ink/ink2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13" Type="http://schemas.openxmlformats.org/officeDocument/2006/relationships/customXml" Target="../ink/ink7.xml"/><Relationship Id="rId3" Type="http://schemas.openxmlformats.org/officeDocument/2006/relationships/image" Target="../media/image17.png"/><Relationship Id="rId7" Type="http://schemas.openxmlformats.org/officeDocument/2006/relationships/image" Target="../media/image27.png"/><Relationship Id="rId12" Type="http://schemas.openxmlformats.org/officeDocument/2006/relationships/image" Target="../media/image1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4.xml"/><Relationship Id="rId11" Type="http://schemas.openxmlformats.org/officeDocument/2006/relationships/customXml" Target="../ink/ink6.xml"/><Relationship Id="rId5" Type="http://schemas.openxmlformats.org/officeDocument/2006/relationships/image" Target="../media/image26.png"/><Relationship Id="rId10" Type="http://schemas.openxmlformats.org/officeDocument/2006/relationships/image" Target="../media/image18.png"/><Relationship Id="rId4" Type="http://schemas.openxmlformats.org/officeDocument/2006/relationships/customXml" Target="../ink/ink3.xml"/><Relationship Id="rId9" Type="http://schemas.openxmlformats.org/officeDocument/2006/relationships/image" Target="../media/image28.png"/><Relationship Id="rId1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10.xml"/><Relationship Id="rId13" Type="http://schemas.openxmlformats.org/officeDocument/2006/relationships/image" Target="../media/image30.png"/><Relationship Id="rId3" Type="http://schemas.openxmlformats.org/officeDocument/2006/relationships/image" Target="../media/image22.png"/><Relationship Id="rId7" Type="http://schemas.openxmlformats.org/officeDocument/2006/relationships/image" Target="../media/image24.png"/><Relationship Id="rId12" Type="http://schemas.openxmlformats.org/officeDocument/2006/relationships/customXml" Target="../ink/ink12.xml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9.xml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customXml" Target="../ink/ink11.xml"/><Relationship Id="rId4" Type="http://schemas.openxmlformats.org/officeDocument/2006/relationships/customXml" Target="../ink/ink8.xml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072524CA-353B-473D-9F32-FF65AAB6DB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14" y="80187"/>
            <a:ext cx="8839200" cy="20193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410F2BE5-2E0D-4686-94B0-434A0EE632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414" y="2178124"/>
            <a:ext cx="8934450" cy="39052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9B7A5E9-7372-4937-A3C9-265D06E05D87}"/>
              </a:ext>
            </a:extLst>
          </p:cNvPr>
          <p:cNvSpPr txBox="1"/>
          <p:nvPr/>
        </p:nvSpPr>
        <p:spPr>
          <a:xfrm>
            <a:off x="0" y="6211669"/>
            <a:ext cx="7759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MetaMorpheus Search procedure. Used to generate search results from Hondius data (.wiff </a:t>
            </a:r>
            <a:r>
              <a:rPr lang="de-DE" dirty="0">
                <a:sym typeface="Wingdings" panose="05000000000000000000" pitchFamily="2" charset="2"/>
              </a:rPr>
              <a:t> .mzML via MS Convert)</a:t>
            </a:r>
            <a:r>
              <a:rPr lang="de-DE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268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C64378E5-FF7A-4D27-B3BC-8E784D6197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5043"/>
            <a:ext cx="6838950" cy="5991225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07BDE0AE-097C-43FB-B875-3C95A23C3E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5649" y="4462905"/>
            <a:ext cx="6781800" cy="1781175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E2B58E6-F9C2-44EB-951F-076E46D751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0013" y="3004251"/>
            <a:ext cx="6543675" cy="1381125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40B76782-76D9-4386-9554-6A4FB07888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73346" y="741399"/>
            <a:ext cx="3590925" cy="155257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29933B23-8921-4219-870E-88AE65C095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57425" y="2757487"/>
            <a:ext cx="7677150" cy="13430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87F1C8E-81AD-4EC7-A343-6D1504F548FA}"/>
              </a:ext>
            </a:extLst>
          </p:cNvPr>
          <p:cNvSpPr txBox="1"/>
          <p:nvPr/>
        </p:nvSpPr>
        <p:spPr>
          <a:xfrm>
            <a:off x="0" y="6211669"/>
            <a:ext cx="7759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MetaMorpheus Search procedure. Used to generate search results from Hondius data (.wiff </a:t>
            </a:r>
            <a:r>
              <a:rPr lang="de-DE" dirty="0">
                <a:sym typeface="Wingdings" panose="05000000000000000000" pitchFamily="2" charset="2"/>
              </a:rPr>
              <a:t> .mzML via MS Convert)</a:t>
            </a:r>
            <a:r>
              <a:rPr lang="de-DE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683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6EFAB9C-1DE5-47BC-840D-4E7CC4140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3450431" cy="45458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AC0C62A-1F8F-4C16-8186-FD8C9F5A4C91}"/>
              </a:ext>
            </a:extLst>
          </p:cNvPr>
          <p:cNvSpPr txBox="1"/>
          <p:nvPr/>
        </p:nvSpPr>
        <p:spPr>
          <a:xfrm>
            <a:off x="0" y="6488668"/>
            <a:ext cx="3142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Import DIA search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234CE8-A6BC-4C8A-9003-78CC38F05D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5506" y="0"/>
            <a:ext cx="3247004" cy="5257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606576-D39F-440A-890C-AA6F7B4A7F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78213" y="51094"/>
            <a:ext cx="3001266" cy="387691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80BC9FB-0312-485C-8A6C-0266AAF5A63A}"/>
              </a:ext>
            </a:extLst>
          </p:cNvPr>
          <p:cNvSpPr txBox="1"/>
          <p:nvPr/>
        </p:nvSpPr>
        <p:spPr>
          <a:xfrm>
            <a:off x="10173810" y="1428571"/>
            <a:ext cx="13849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Using the Forchelet DIA data for this</a:t>
            </a:r>
            <a:endParaRPr lang="en-US" dirty="0"/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EDC8E02A-BA0A-4327-92D6-EC3894C057BD}"/>
              </a:ext>
            </a:extLst>
          </p:cNvPr>
          <p:cNvSpPr/>
          <p:nvPr/>
        </p:nvSpPr>
        <p:spPr>
          <a:xfrm>
            <a:off x="3554958" y="1428570"/>
            <a:ext cx="1050548" cy="5156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3DBB09B3-6A31-4312-8415-9CE1EEEC2B33}"/>
              </a:ext>
            </a:extLst>
          </p:cNvPr>
          <p:cNvSpPr/>
          <p:nvPr/>
        </p:nvSpPr>
        <p:spPr>
          <a:xfrm>
            <a:off x="7804637" y="1428570"/>
            <a:ext cx="1050548" cy="5156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8293D103-3380-4945-B982-CC5F745E74FE}"/>
                  </a:ext>
                </a:extLst>
              </p14:cNvPr>
              <p14:cNvContentPartPr/>
              <p14:nvPr/>
            </p14:nvContentPartPr>
            <p14:xfrm>
              <a:off x="7172885" y="4491510"/>
              <a:ext cx="835560" cy="57420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8293D103-3380-4945-B982-CC5F745E74F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164245" y="4482510"/>
                <a:ext cx="853200" cy="591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13609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6BF19C6-58AF-4724-BFE0-C11897579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229100" cy="56102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13EF23B-C60A-43B8-A641-DAD2F621A5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8209" y="9525"/>
            <a:ext cx="4200525" cy="56007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B754A14-754B-4794-AD71-36EBE07F91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8734" y="4762"/>
            <a:ext cx="3990975" cy="56007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281E528-7842-4C15-89A8-17202F40B674}"/>
              </a:ext>
            </a:extLst>
          </p:cNvPr>
          <p:cNvSpPr txBox="1"/>
          <p:nvPr/>
        </p:nvSpPr>
        <p:spPr>
          <a:xfrm>
            <a:off x="0" y="6488668"/>
            <a:ext cx="3142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Import DIA search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EA2F9FA-340B-4921-8B6E-7CED446E2E69}"/>
                  </a:ext>
                </a:extLst>
              </p14:cNvPr>
              <p14:cNvContentPartPr/>
              <p14:nvPr/>
            </p14:nvContentPartPr>
            <p14:xfrm>
              <a:off x="2077085" y="4229430"/>
              <a:ext cx="630000" cy="686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EA2F9FA-340B-4921-8B6E-7CED446E2E6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068445" y="4220790"/>
                <a:ext cx="647640" cy="7038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Arrow: Right 7">
            <a:extLst>
              <a:ext uri="{FF2B5EF4-FFF2-40B4-BE49-F238E27FC236}">
                <a16:creationId xmlns:a16="http://schemas.microsoft.com/office/drawing/2014/main" id="{85BFD78B-739B-4605-BA76-B2A1EA124341}"/>
              </a:ext>
            </a:extLst>
          </p:cNvPr>
          <p:cNvSpPr/>
          <p:nvPr/>
        </p:nvSpPr>
        <p:spPr>
          <a:xfrm>
            <a:off x="3554958" y="1428570"/>
            <a:ext cx="1050548" cy="5156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52BF138E-5F36-45C7-B796-3529E0F98603}"/>
              </a:ext>
            </a:extLst>
          </p:cNvPr>
          <p:cNvSpPr/>
          <p:nvPr/>
        </p:nvSpPr>
        <p:spPr>
          <a:xfrm>
            <a:off x="7904351" y="1428570"/>
            <a:ext cx="1050548" cy="5156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87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B1D9957-B76E-4A73-8C26-10F6B88A66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5551" y="95250"/>
            <a:ext cx="4476750" cy="53911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1604BA-ACEE-44CC-A2F8-94D7C7D6F8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56" y="0"/>
            <a:ext cx="3876675" cy="558165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5DE9E38-273D-4DC6-BBCB-580F416ADE6C}"/>
              </a:ext>
            </a:extLst>
          </p:cNvPr>
          <p:cNvGrpSpPr/>
          <p:nvPr/>
        </p:nvGrpSpPr>
        <p:grpSpPr>
          <a:xfrm>
            <a:off x="373584" y="2554408"/>
            <a:ext cx="4675320" cy="1037880"/>
            <a:chOff x="373584" y="2554408"/>
            <a:chExt cx="4675320" cy="1037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2E833587-C3A8-4667-A79D-CB9ED2296C15}"/>
                    </a:ext>
                  </a:extLst>
                </p14:cNvPr>
                <p14:cNvContentPartPr/>
                <p14:nvPr/>
              </p14:nvContentPartPr>
              <p14:xfrm>
                <a:off x="373584" y="2729008"/>
                <a:ext cx="4364640" cy="86328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2E833587-C3A8-4667-A79D-CB9ED2296C1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64584" y="2720368"/>
                  <a:ext cx="4382280" cy="88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6A344FB0-88D5-4803-92B4-3170A9DDE330}"/>
                    </a:ext>
                  </a:extLst>
                </p14:cNvPr>
                <p14:cNvContentPartPr/>
                <p14:nvPr/>
              </p14:nvContentPartPr>
              <p14:xfrm>
                <a:off x="4515384" y="2554408"/>
                <a:ext cx="533520" cy="39708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6A344FB0-88D5-4803-92B4-3170A9DDE330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506384" y="2545408"/>
                  <a:ext cx="551160" cy="414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DA343D39-089D-4919-9945-267D3BA776DC}"/>
                  </a:ext>
                </a:extLst>
              </p14:cNvPr>
              <p14:cNvContentPartPr/>
              <p14:nvPr/>
            </p14:nvContentPartPr>
            <p14:xfrm>
              <a:off x="7163184" y="2081368"/>
              <a:ext cx="1125000" cy="68400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DA343D39-089D-4919-9945-267D3BA776D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154184" y="2072728"/>
                <a:ext cx="1142640" cy="701640"/>
              </a:xfrm>
              <a:prstGeom prst="rect">
                <a:avLst/>
              </a:prstGeom>
            </p:spPr>
          </p:pic>
        </mc:Fallback>
      </mc:AlternateContent>
      <p:pic>
        <p:nvPicPr>
          <p:cNvPr id="15" name="Picture 14">
            <a:extLst>
              <a:ext uri="{FF2B5EF4-FFF2-40B4-BE49-F238E27FC236}">
                <a16:creationId xmlns:a16="http://schemas.microsoft.com/office/drawing/2014/main" id="{CF703A05-70E9-4D84-A68C-31CD7E612D7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74355" y="95250"/>
            <a:ext cx="3838575" cy="554355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4441ED7-FF39-43B4-8C39-D813AA9EA246}"/>
              </a:ext>
            </a:extLst>
          </p:cNvPr>
          <p:cNvSpPr txBox="1"/>
          <p:nvPr/>
        </p:nvSpPr>
        <p:spPr>
          <a:xfrm>
            <a:off x="0" y="6488668"/>
            <a:ext cx="3142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Import DIA search</a:t>
            </a:r>
            <a:endParaRPr lang="en-US" dirty="0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90ACB309-58FE-4508-985B-053F2539B358}"/>
              </a:ext>
            </a:extLst>
          </p:cNvPr>
          <p:cNvSpPr/>
          <p:nvPr/>
        </p:nvSpPr>
        <p:spPr>
          <a:xfrm>
            <a:off x="3554958" y="1428570"/>
            <a:ext cx="1050548" cy="5156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A3A3547-AF18-4E7A-9848-EB3E25BA9087}"/>
              </a:ext>
            </a:extLst>
          </p:cNvPr>
          <p:cNvSpPr/>
          <p:nvPr/>
        </p:nvSpPr>
        <p:spPr>
          <a:xfrm>
            <a:off x="8474667" y="1428570"/>
            <a:ext cx="1050548" cy="5156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1A26514-B20B-4970-8F82-71259E72717E}"/>
              </a:ext>
            </a:extLst>
          </p:cNvPr>
          <p:cNvSpPr txBox="1"/>
          <p:nvPr/>
        </p:nvSpPr>
        <p:spPr>
          <a:xfrm>
            <a:off x="9827581" y="2423368"/>
            <a:ext cx="1651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Fasta is Human proteome from Hondius study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52DE68-A4F8-4FDB-AE98-72C2786E0610}"/>
              </a:ext>
            </a:extLst>
          </p:cNvPr>
          <p:cNvSpPr txBox="1"/>
          <p:nvPr/>
        </p:nvSpPr>
        <p:spPr>
          <a:xfrm>
            <a:off x="6682942" y="5529827"/>
            <a:ext cx="26914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Used a .wiff file from Forchelet data to let Skyline figure out windows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2623C538-F76E-4B87-8EF7-F2C7F6EAA6D3}"/>
                  </a:ext>
                </a:extLst>
              </p14:cNvPr>
              <p14:cNvContentPartPr/>
              <p14:nvPr/>
            </p14:nvContentPartPr>
            <p14:xfrm>
              <a:off x="7554551" y="2590350"/>
              <a:ext cx="728640" cy="28872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2623C538-F76E-4B87-8EF7-F2C7F6EAA6D3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545911" y="2581350"/>
                <a:ext cx="746280" cy="2904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44E5723-6FE8-4872-8C35-66077C4EDC28}"/>
                  </a:ext>
                </a:extLst>
              </p14:cNvPr>
              <p14:cNvContentPartPr/>
              <p14:nvPr/>
            </p14:nvContentPartPr>
            <p14:xfrm>
              <a:off x="6371951" y="5405550"/>
              <a:ext cx="3372480" cy="11545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44E5723-6FE8-4872-8C35-66077C4EDC28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363311" y="5396550"/>
                <a:ext cx="3390120" cy="1172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8894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0D2A21C-204D-430A-B998-4C8E68D15F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4617" y="402305"/>
            <a:ext cx="4038600" cy="3286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13F6CA6-D2F7-4867-85F3-414A669F3CA0}"/>
              </a:ext>
            </a:extLst>
          </p:cNvPr>
          <p:cNvSpPr txBox="1"/>
          <p:nvPr/>
        </p:nvSpPr>
        <p:spPr>
          <a:xfrm>
            <a:off x="0" y="6488668"/>
            <a:ext cx="3142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Import DIA search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FEA4B5-39EA-4F52-A7BA-12CE6B948E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0491" y="402305"/>
            <a:ext cx="8658225" cy="5381625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C086DE32-3734-42D4-B10A-A89257DD7A8F}"/>
                  </a:ext>
                </a:extLst>
              </p14:cNvPr>
              <p14:cNvContentPartPr/>
              <p14:nvPr/>
            </p14:nvContentPartPr>
            <p14:xfrm>
              <a:off x="11894344" y="4997776"/>
              <a:ext cx="929520" cy="9594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C086DE32-3734-42D4-B10A-A89257DD7A8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885344" y="4988776"/>
                <a:ext cx="947160" cy="97704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Arrow: Right 6">
            <a:extLst>
              <a:ext uri="{FF2B5EF4-FFF2-40B4-BE49-F238E27FC236}">
                <a16:creationId xmlns:a16="http://schemas.microsoft.com/office/drawing/2014/main" id="{E2332776-06A0-4AF8-A5C3-F90C9B7C888B}"/>
              </a:ext>
            </a:extLst>
          </p:cNvPr>
          <p:cNvSpPr/>
          <p:nvPr/>
        </p:nvSpPr>
        <p:spPr>
          <a:xfrm>
            <a:off x="3341894" y="1907964"/>
            <a:ext cx="1050548" cy="5156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DC3C9AF-31B5-4EF8-9DD8-D88F32C1202D}"/>
              </a:ext>
            </a:extLst>
          </p:cNvPr>
          <p:cNvGrpSpPr/>
          <p:nvPr/>
        </p:nvGrpSpPr>
        <p:grpSpPr>
          <a:xfrm>
            <a:off x="11034605" y="1621950"/>
            <a:ext cx="934920" cy="1638360"/>
            <a:chOff x="11034605" y="1621950"/>
            <a:chExt cx="934920" cy="1638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2" name="Ink 1">
                  <a:extLst>
                    <a:ext uri="{FF2B5EF4-FFF2-40B4-BE49-F238E27FC236}">
                      <a16:creationId xmlns:a16="http://schemas.microsoft.com/office/drawing/2014/main" id="{8681309B-A22D-4B9E-89DF-5586D4633683}"/>
                    </a:ext>
                  </a:extLst>
                </p14:cNvPr>
                <p14:cNvContentPartPr/>
                <p14:nvPr/>
              </p14:nvContentPartPr>
              <p14:xfrm>
                <a:off x="11034605" y="1621950"/>
                <a:ext cx="735480" cy="1156320"/>
              </p14:xfrm>
            </p:contentPart>
          </mc:Choice>
          <mc:Fallback>
            <p:pic>
              <p:nvPicPr>
                <p:cNvPr id="2" name="Ink 1">
                  <a:extLst>
                    <a:ext uri="{FF2B5EF4-FFF2-40B4-BE49-F238E27FC236}">
                      <a16:creationId xmlns:a16="http://schemas.microsoft.com/office/drawing/2014/main" id="{8681309B-A22D-4B9E-89DF-5586D4633683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1025605" y="1613310"/>
                  <a:ext cx="753120" cy="117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9F465C66-05C7-4C73-8D28-AD484AC5D921}"/>
                    </a:ext>
                  </a:extLst>
                </p14:cNvPr>
                <p14:cNvContentPartPr/>
                <p14:nvPr/>
              </p14:nvContentPartPr>
              <p14:xfrm>
                <a:off x="11767205" y="3043590"/>
                <a:ext cx="202320" cy="21672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9F465C66-05C7-4C73-8D28-AD484AC5D921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1758205" y="3034590"/>
                  <a:ext cx="219960" cy="234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C1B503C-5CDE-4468-8803-A16F0440C339}"/>
              </a:ext>
            </a:extLst>
          </p:cNvPr>
          <p:cNvGrpSpPr/>
          <p:nvPr/>
        </p:nvGrpSpPr>
        <p:grpSpPr>
          <a:xfrm>
            <a:off x="8957405" y="2458230"/>
            <a:ext cx="557280" cy="1215360"/>
            <a:chOff x="8957405" y="2458230"/>
            <a:chExt cx="557280" cy="1215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B23B72DE-1AAF-47E4-A393-89927ED347B5}"/>
                    </a:ext>
                  </a:extLst>
                </p14:cNvPr>
                <p14:cNvContentPartPr/>
                <p14:nvPr/>
              </p14:nvContentPartPr>
              <p14:xfrm>
                <a:off x="8957405" y="2458230"/>
                <a:ext cx="557280" cy="81900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B23B72DE-1AAF-47E4-A393-89927ED347B5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948405" y="2449230"/>
                  <a:ext cx="574920" cy="83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55F2A2BF-3F6E-4C9B-B946-B710E79D8DD8}"/>
                    </a:ext>
                  </a:extLst>
                </p14:cNvPr>
                <p14:cNvContentPartPr/>
                <p14:nvPr/>
              </p14:nvContentPartPr>
              <p14:xfrm>
                <a:off x="9252605" y="3433110"/>
                <a:ext cx="199800" cy="24048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55F2A2BF-3F6E-4C9B-B946-B710E79D8DD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9243965" y="3424470"/>
                  <a:ext cx="217440" cy="2581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81831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82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Alex Schwarze</dc:creator>
  <cp:lastModifiedBy>Norelle Wildburger</cp:lastModifiedBy>
  <cp:revision>10</cp:revision>
  <dcterms:created xsi:type="dcterms:W3CDTF">2022-01-26T18:23:57Z</dcterms:created>
  <dcterms:modified xsi:type="dcterms:W3CDTF">2022-01-29T19:41:15Z</dcterms:modified>
</cp:coreProperties>
</file>