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45" y="3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17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8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9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6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7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3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8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8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8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EACBD-AEEE-4A56-8199-1CA7B855593F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6A8D1-7B34-423F-A17F-3F44AC3EE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6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336" y="219891"/>
            <a:ext cx="11816862" cy="6400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20358" r="57143"/>
          <a:stretch/>
        </p:blipFill>
        <p:spPr>
          <a:xfrm>
            <a:off x="7478310" y="3308289"/>
            <a:ext cx="1245782" cy="3199267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8839687" y="3249873"/>
            <a:ext cx="3086590" cy="319926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593905" y="3438893"/>
            <a:ext cx="1118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10541" y="3371335"/>
            <a:ext cx="1087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Unknown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/>
          <a:srcRect l="52857" r="32769"/>
          <a:stretch/>
        </p:blipFill>
        <p:spPr>
          <a:xfrm>
            <a:off x="6509897" y="3173172"/>
            <a:ext cx="829531" cy="33343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606791" y="315596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472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Tomas</dc:creator>
  <cp:lastModifiedBy>Tomas</cp:lastModifiedBy>
  <cp:revision>2</cp:revision>
  <dcterms:created xsi:type="dcterms:W3CDTF">2017-11-27T18:37:56Z</dcterms:created>
  <dcterms:modified xsi:type="dcterms:W3CDTF">2017-11-27T18:48:39Z</dcterms:modified>
</cp:coreProperties>
</file>