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8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5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8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11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89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20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2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4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54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0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5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7214D-51D1-4446-BAAE-3E0EACCA494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0B054-8652-436B-9B92-623F8D5C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59" y="850720"/>
            <a:ext cx="2476665" cy="20100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2924" y="850720"/>
            <a:ext cx="2522499" cy="3486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r="16750"/>
          <a:stretch/>
        </p:blipFill>
        <p:spPr>
          <a:xfrm>
            <a:off x="5263515" y="850720"/>
            <a:ext cx="2521948" cy="27154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2772" y="850720"/>
            <a:ext cx="3200400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639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Waters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Abootaleb Sedighi</dc:creator>
  <cp:lastModifiedBy>Abootaleb Sedighi</cp:lastModifiedBy>
  <cp:revision>2</cp:revision>
  <dcterms:created xsi:type="dcterms:W3CDTF">2020-05-29T11:39:50Z</dcterms:created>
  <dcterms:modified xsi:type="dcterms:W3CDTF">2020-05-29T11:48:51Z</dcterms:modified>
</cp:coreProperties>
</file>