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7470475" r:id="rId2"/>
    <p:sldId id="2147470471" r:id="rId3"/>
    <p:sldId id="2147470472" r:id="rId4"/>
    <p:sldId id="2147470473" r:id="rId5"/>
    <p:sldId id="2147470474" r:id="rId6"/>
    <p:sldId id="2147470476" r:id="rId7"/>
    <p:sldId id="2147470451" r:id="rId8"/>
    <p:sldId id="214747045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80BC3-CC60-43CA-9F81-7A6EF93B2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D8F21-63AD-4CB8-8C36-FEC10B7D3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A2899-DEFC-46A7-96BA-9201D7D3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965E-E6A9-4100-9400-D3F456807EC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F1B70-7532-40D1-BAD1-25887677A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8E08E-1965-4175-840F-7708BE8A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97C-78E6-4082-A272-5DAB909A2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0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20BB-918D-4629-B936-DFF3A2CF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AB5E8-566B-46E4-95C4-4536F9D9E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B781B-DE30-4ED3-91A7-EB136EEC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965E-E6A9-4100-9400-D3F456807EC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877DF-9D88-49D7-BBC9-98C374F2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FA4E7-22BA-4DA9-994C-7B009598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97C-78E6-4082-A272-5DAB909A2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9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736EC-493D-47E3-930A-E9C67AD8A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35C90-1D57-4315-BAFF-2BF0B3D8F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549CA-17BD-4F03-93F9-0970DA8E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965E-E6A9-4100-9400-D3F456807EC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2DEA4-8444-465B-93DD-C7A45320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4ECA-1798-42AD-B168-13F5AFD5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97C-78E6-4082-A272-5DAB909A2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6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30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2B35-A7B2-4C59-8A68-9FEC3886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D4E94-3025-4E01-A9EE-FED7545E6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AF6DF-C365-4582-AE32-EE3C5D1F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965E-E6A9-4100-9400-D3F456807EC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31FB4-9297-464D-8C77-16F58DA0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F5E91-76F4-4D85-BEED-FF53C4B4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97C-78E6-4082-A272-5DAB909A2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9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89D8-BA79-48A1-9C17-E45F29B9D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E9351-0739-4093-AB94-519E5B1AD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3BEA6-1A68-4D01-BF5D-804C746E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965E-E6A9-4100-9400-D3F456807EC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6A025-1D88-4B52-9112-F3C2A494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32D54-8B11-4421-973D-B2B39DDF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97C-78E6-4082-A272-5DAB909A2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3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511B-F19E-41BE-8425-8488C443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BD8FC-395C-4C23-A65A-721A1434A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EF18C-8FD1-47B6-B308-FBB24C736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93199-8282-4C30-B61F-F4DBFA85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965E-E6A9-4100-9400-D3F456807EC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C7B2A-689B-46E5-8763-DB93C25F8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49EC6-D79E-4493-8389-E6FB39A7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97C-78E6-4082-A272-5DAB909A2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2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85AF3-7656-460F-8812-85E837A50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AD705-DD87-46CC-9FA7-345CEBD15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EE498-D498-4E11-9A2C-936780657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5FEF8C-36DA-4451-98EB-ADCB6F939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43A2F-94D8-4B63-808C-8B633AE80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916FD-2461-4E7A-A7D1-7185B9A5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965E-E6A9-4100-9400-D3F456807EC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21C385-197B-4E05-A034-57636063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510A5-1475-4287-979F-D9530ED2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97C-78E6-4082-A272-5DAB909A2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0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FDB5-7CFB-4C9B-83C5-C06919A9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EB3DD8-40FD-48C2-BF9E-99A5830A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965E-E6A9-4100-9400-D3F456807EC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F0CCF-2102-496F-AB2F-326B9A1E6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16F94-9BD4-4E3C-8323-4321598C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97C-78E6-4082-A272-5DAB909A2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4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8ED28C-939A-4475-975C-41A42571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965E-E6A9-4100-9400-D3F456807EC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C11EF3-4573-4A7B-8F4C-84AE02F1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1EF8D-A895-47FF-B91C-D2EFAA58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97C-78E6-4082-A272-5DAB909A2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1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11A3-BA53-4BC9-922D-5A00EE64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58603-6FD4-4473-8656-F6E037FAF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92AF1-B51C-4B97-AE66-31F2FB885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902AD-1D9D-4A00-BE27-BB19649C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965E-E6A9-4100-9400-D3F456807EC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4BF60-A118-4CA3-8316-C5B001F5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E278E-B2CD-4CBD-9303-B66DE2C6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97C-78E6-4082-A272-5DAB909A2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9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BDA2-6568-4E1F-B302-788C064A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8D3E94-7EF6-4652-918C-DE54106CE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083CA-9328-4D6B-99E3-BA6A3AAD7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35CF1-2BF8-4CA6-8FE8-EF536C8F1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965E-E6A9-4100-9400-D3F456807EC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78B77-ADA5-410C-B3FF-4ECB214D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BCEB9-B4A2-458A-96F5-E51D7F6A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A97C-78E6-4082-A272-5DAB909A2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9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EA6179-C0FE-4343-A02E-4EF434B1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23323-B3FD-4639-BDCF-044D0784E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7B1B1-0C91-41B3-A3B1-80525A3A2A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4965E-E6A9-4100-9400-D3F456807EC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C8F10-CBAB-45A9-9CBA-2BFD656EE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AA9F0-A323-4101-8A22-E504AD0DC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7A97C-78E6-4082-A272-5DAB909A2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6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90658A-1627-425F-833A-4A18C1D5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1: importing results inconsistencies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0C6101-9883-4E93-8508-79E13E963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Summary: Identical raw files imported into skyline documents with identical parameter settings results in drastically different outcomes, described as 3 cases: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600" dirty="0"/>
              <a:t>File imports, chromatograms viewable/clickable to see spectra, extracted values corresponding to confidently identified peptides (green dots)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600" dirty="0"/>
              <a:t>Same as A, but precursor/product ion chromatograms </a:t>
            </a:r>
            <a:r>
              <a:rPr lang="en-US" sz="2600" b="1" dirty="0"/>
              <a:t>not </a:t>
            </a:r>
            <a:r>
              <a:rPr lang="en-US" sz="2600" dirty="0"/>
              <a:t>displayed correctly, unable to click to see spectra. Can select peptide to view RT peaks for all precursors. Replicate ratios and peak areas displayed.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600" dirty="0"/>
              <a:t>Import does not display any precursor/product chromatograms. Extracted values indicate poor identification (red dots). No peak area or ratio data shown.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44DE83-4C0C-4BAE-98E1-05D966F1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43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024832-66C0-4E1C-9AB4-4D685CDF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21BD8-8A3E-4BEB-B7B0-D72BD3306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18" b="41198"/>
          <a:stretch/>
        </p:blipFill>
        <p:spPr>
          <a:xfrm>
            <a:off x="6192373" y="0"/>
            <a:ext cx="5999627" cy="2756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CA404F-CBC9-4A92-9408-96E0EE2AA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884" b="35465"/>
          <a:stretch/>
        </p:blipFill>
        <p:spPr>
          <a:xfrm>
            <a:off x="9500696" y="0"/>
            <a:ext cx="2691304" cy="4258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2A0228-AE9C-489F-8AAD-63D46ABA0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18" t="58774"/>
          <a:stretch/>
        </p:blipFill>
        <p:spPr>
          <a:xfrm>
            <a:off x="6968334" y="2873844"/>
            <a:ext cx="5223666" cy="16824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335BA0-B2C7-4D66-9432-724456862A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44" t="-619" r="76480" b="18096"/>
          <a:stretch/>
        </p:blipFill>
        <p:spPr>
          <a:xfrm>
            <a:off x="0" y="-52068"/>
            <a:ext cx="2877714" cy="5699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7E3232-13EB-4630-B531-C5B398598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29"/>
          <a:stretch/>
        </p:blipFill>
        <p:spPr>
          <a:xfrm>
            <a:off x="1546449" y="2671790"/>
            <a:ext cx="4297679" cy="3173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A252D-D915-4206-8FD2-AE7A61C5AA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426" r="15298"/>
          <a:stretch/>
        </p:blipFill>
        <p:spPr>
          <a:xfrm>
            <a:off x="2460890" y="168465"/>
            <a:ext cx="1601589" cy="2587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5199A3-BA95-4BFD-8539-4B99C4FCC458}"/>
              </a:ext>
            </a:extLst>
          </p:cNvPr>
          <p:cNvSpPr txBox="1"/>
          <p:nvPr/>
        </p:nvSpPr>
        <p:spPr>
          <a:xfrm>
            <a:off x="2527891" y="6249064"/>
            <a:ext cx="947058" cy="369332"/>
          </a:xfrm>
          <a:prstGeom prst="rect">
            <a:avLst/>
          </a:prstGeom>
          <a:solidFill>
            <a:schemeClr val="bg1"/>
          </a:solidFill>
          <a:ln>
            <a:solidFill>
              <a:srgbClr val="3F444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ISSUE 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A5B69-C78D-47A3-A387-A71C846FDEFB}"/>
              </a:ext>
            </a:extLst>
          </p:cNvPr>
          <p:cNvSpPr txBox="1"/>
          <p:nvPr/>
        </p:nvSpPr>
        <p:spPr>
          <a:xfrm>
            <a:off x="8521431" y="5122314"/>
            <a:ext cx="947058" cy="369332"/>
          </a:xfrm>
          <a:prstGeom prst="rect">
            <a:avLst/>
          </a:prstGeom>
          <a:solidFill>
            <a:schemeClr val="bg1"/>
          </a:solidFill>
          <a:ln>
            <a:solidFill>
              <a:srgbClr val="3F444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ISSUE B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9A680C62-5489-47E5-B370-27D8BCA4FC3C}"/>
              </a:ext>
            </a:extLst>
          </p:cNvPr>
          <p:cNvSpPr/>
          <p:nvPr/>
        </p:nvSpPr>
        <p:spPr>
          <a:xfrm rot="16200000">
            <a:off x="8877198" y="1894407"/>
            <a:ext cx="235524" cy="5953417"/>
          </a:xfrm>
          <a:prstGeom prst="leftBrace">
            <a:avLst/>
          </a:prstGeom>
          <a:ln w="28575">
            <a:solidFill>
              <a:srgbClr val="3F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8B381032-BDC9-4A97-8AFF-AA88B88F5032}"/>
              </a:ext>
            </a:extLst>
          </p:cNvPr>
          <p:cNvSpPr/>
          <p:nvPr/>
        </p:nvSpPr>
        <p:spPr>
          <a:xfrm rot="16200000">
            <a:off x="2883658" y="3154505"/>
            <a:ext cx="235524" cy="5685421"/>
          </a:xfrm>
          <a:prstGeom prst="leftBrace">
            <a:avLst/>
          </a:prstGeom>
          <a:ln w="28575">
            <a:solidFill>
              <a:srgbClr val="3F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7EF0DF-A87C-4BA3-9311-B58D81C243FF}"/>
              </a:ext>
            </a:extLst>
          </p:cNvPr>
          <p:cNvSpPr txBox="1"/>
          <p:nvPr/>
        </p:nvSpPr>
        <p:spPr>
          <a:xfrm>
            <a:off x="6496416" y="5695066"/>
            <a:ext cx="4349932" cy="923330"/>
          </a:xfrm>
          <a:prstGeom prst="rect">
            <a:avLst/>
          </a:prstGeom>
          <a:noFill/>
          <a:ln>
            <a:solidFill>
              <a:srgbClr val="83005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raw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peptide and transition settings (detailed in following slides)</a:t>
            </a:r>
          </a:p>
        </p:txBody>
      </p:sp>
    </p:spTree>
    <p:extLst>
      <p:ext uri="{BB962C8B-B14F-4D97-AF65-F5344CB8AC3E}">
        <p14:creationId xmlns:p14="http://schemas.microsoft.com/office/powerpoint/2010/main" val="23385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EF4A-C84E-4F9E-8BF5-272F16D9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Peptide settings for figures on slide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26B8FE-1A19-4ABE-92BE-ADD02CF6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100F1-8AE2-4FB2-BCB1-F038D714B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435"/>
          <a:stretch/>
        </p:blipFill>
        <p:spPr>
          <a:xfrm>
            <a:off x="-5640" y="2214146"/>
            <a:ext cx="1970314" cy="3028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521BD7-B975-403B-A4E6-C91CBB6A1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793" y="2214146"/>
            <a:ext cx="3000375" cy="1724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AE0802-0A9D-4AAD-9FE7-EE62F1D090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320"/>
          <a:stretch/>
        </p:blipFill>
        <p:spPr>
          <a:xfrm>
            <a:off x="5205287" y="2214146"/>
            <a:ext cx="1750150" cy="3543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30C71-34ED-408D-9D85-165B76893A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067" b="32178"/>
          <a:stretch/>
        </p:blipFill>
        <p:spPr>
          <a:xfrm>
            <a:off x="7075556" y="2214146"/>
            <a:ext cx="1970314" cy="1304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A4BE2D-34DE-45E8-B273-FFDEEC3BCF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975"/>
          <a:stretch/>
        </p:blipFill>
        <p:spPr>
          <a:xfrm>
            <a:off x="9165991" y="2214146"/>
            <a:ext cx="2182783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8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DB324-68F2-4403-A226-CAFA1181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settings for figures on slide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788992-D6A0-41E0-9469-61A9CEDF6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6DF5B-13B7-44FA-887C-92DD18D2C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04"/>
          <a:stretch/>
        </p:blipFill>
        <p:spPr>
          <a:xfrm>
            <a:off x="-27214" y="1918522"/>
            <a:ext cx="2074536" cy="2022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7631C5-B57F-46E9-9DA7-3A7A4BA7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34" b="37431"/>
          <a:stretch/>
        </p:blipFill>
        <p:spPr>
          <a:xfrm>
            <a:off x="2047322" y="1918522"/>
            <a:ext cx="2863080" cy="2681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C400D-D6F2-4906-B319-068BECF53E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726"/>
          <a:stretch/>
        </p:blipFill>
        <p:spPr>
          <a:xfrm>
            <a:off x="4910402" y="1918522"/>
            <a:ext cx="1682930" cy="3209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E4271-37BB-417A-89F3-E2FC7EDCEB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049"/>
          <a:stretch/>
        </p:blipFill>
        <p:spPr>
          <a:xfrm>
            <a:off x="6593332" y="1918522"/>
            <a:ext cx="2778991" cy="3133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FA1ECD-E62F-4530-ACAD-2EE417D736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1008"/>
          <a:stretch/>
        </p:blipFill>
        <p:spPr>
          <a:xfrm>
            <a:off x="9398975" y="1918522"/>
            <a:ext cx="2505484" cy="45053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02D62-E157-4DB1-BFDB-5E3A0865F5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5163" b="28007"/>
          <a:stretch/>
        </p:blipFill>
        <p:spPr>
          <a:xfrm>
            <a:off x="3010989" y="4750394"/>
            <a:ext cx="2715127" cy="2070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5CD95A-F17B-47BE-AB19-D47E35CD816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2682" b="27260"/>
          <a:stretch/>
        </p:blipFill>
        <p:spPr>
          <a:xfrm>
            <a:off x="0" y="4750394"/>
            <a:ext cx="3010989" cy="213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41271-3925-4128-A0A3-6FE9DCA2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of ion mobility libraries generated from DIA or DDA survey runs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AF7BFB-D513-44ED-BD94-6961941E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91523-6008-4CA3-A3CF-99B7595DA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37"/>
          <a:stretch/>
        </p:blipFill>
        <p:spPr>
          <a:xfrm>
            <a:off x="60960" y="2801972"/>
            <a:ext cx="6179738" cy="3050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11E292-D760-4F7B-98C3-563926941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801972"/>
            <a:ext cx="6400800" cy="30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2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90658A-1627-425F-833A-4A18C1D5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2: Ion mobility filtering and </a:t>
            </a:r>
            <a:r>
              <a:rPr lang="en-US" dirty="0" err="1"/>
              <a:t>prm-pasef</a:t>
            </a:r>
            <a:r>
              <a:rPr lang="en-US" dirty="0"/>
              <a:t> method development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0C6101-9883-4E93-8508-79E13E963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Summary: a couple of clarifying questions about what skyline does with mobility values and instances of misaligned filtering based on intensity profile of ion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600" dirty="0"/>
              <a:t>How does skyline incorporate the values from creating a library using survey data (DIA or DDA) to an exported Bruker </a:t>
            </a:r>
            <a:r>
              <a:rPr lang="en-US" sz="2600" dirty="0" err="1"/>
              <a:t>TimsTOF</a:t>
            </a:r>
            <a:r>
              <a:rPr lang="en-US" sz="2600" dirty="0"/>
              <a:t> method? How does the </a:t>
            </a:r>
            <a:r>
              <a:rPr lang="en-US" sz="2600" dirty="0" err="1"/>
              <a:t>TimsTOF</a:t>
            </a:r>
            <a:r>
              <a:rPr lang="en-US" sz="2600" dirty="0"/>
              <a:t> use this library?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600" dirty="0"/>
              <a:t>After collecting PRM-PASEF data from a method including a mobility library from an exported skyline method – does one still implement the same library for processing the data in skyline? Or should one reapply ‘Use Data’ to filter the data post-acquisition?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600" dirty="0"/>
              <a:t>Skyline mobility filtering is frequently offset from the observed maximum (see next 2 slides). How can this be mediated?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44DE83-4C0C-4BAE-98E1-05D966F1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00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009E98-AA89-444C-A4E5-253AF0C3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6258"/>
            <a:ext cx="407988" cy="309145"/>
          </a:xfrm>
        </p:spPr>
        <p:txBody>
          <a:bodyPr/>
          <a:lstStyle/>
          <a:p>
            <a:fld id="{F8E47D07-9D1E-4FE9-B31A-2F586368102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584DCB-E650-4899-ABD8-5BC3F4F86216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C77569-5377-4C04-BB59-37C890B36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228"/>
          <a:stretch/>
        </p:blipFill>
        <p:spPr>
          <a:xfrm>
            <a:off x="11611" y="139691"/>
            <a:ext cx="2182949" cy="23879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251040-C8CA-49EF-8D0F-49355CFE62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28" b="43227"/>
          <a:stretch/>
        </p:blipFill>
        <p:spPr>
          <a:xfrm>
            <a:off x="9524189" y="0"/>
            <a:ext cx="2551320" cy="23871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7505CE1-375A-4A37-9836-1C053E522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981" y="49492"/>
            <a:ext cx="2355208" cy="22881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7B82FA-EFEE-4FA2-9AC5-9248078539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191"/>
          <a:stretch/>
        </p:blipFill>
        <p:spPr>
          <a:xfrm>
            <a:off x="8390468" y="2387175"/>
            <a:ext cx="3706716" cy="22554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B022AC-E5CD-4728-98CE-958854390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0468" y="4470824"/>
            <a:ext cx="3821924" cy="23871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ACB3BEA-F5F1-4763-91AD-3C55FC7BF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12" y="2438823"/>
            <a:ext cx="3389818" cy="20112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49CD74-52CA-42B6-B5CB-7C7DE34FC16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8173"/>
          <a:stretch/>
        </p:blipFill>
        <p:spPr>
          <a:xfrm>
            <a:off x="2347850" y="0"/>
            <a:ext cx="2352839" cy="24388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A555B-46F2-4BE7-A099-CF09BBC424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11" y="4419179"/>
            <a:ext cx="4056244" cy="24057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473895-0AFD-448C-900D-38B2F3D484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9458" y="4199345"/>
            <a:ext cx="2938185" cy="20112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C1E722-364C-4C49-8220-AA2BE2C0D58E}"/>
              </a:ext>
            </a:extLst>
          </p:cNvPr>
          <p:cNvSpPr txBox="1"/>
          <p:nvPr/>
        </p:nvSpPr>
        <p:spPr>
          <a:xfrm>
            <a:off x="5003965" y="3842532"/>
            <a:ext cx="3606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Ion mobility filtering settings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9D29DE-E5D9-4F6D-ADFA-9CC13DAD1D08}"/>
              </a:ext>
            </a:extLst>
          </p:cNvPr>
          <p:cNvSpPr txBox="1"/>
          <p:nvPr/>
        </p:nvSpPr>
        <p:spPr>
          <a:xfrm>
            <a:off x="4080076" y="2878447"/>
            <a:ext cx="4558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Confident ID of precursors and fragments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0509E3-4F10-4A37-BB4C-1D80D3E7F18D}"/>
              </a:ext>
            </a:extLst>
          </p:cNvPr>
          <p:cNvSpPr txBox="1"/>
          <p:nvPr/>
        </p:nvSpPr>
        <p:spPr>
          <a:xfrm>
            <a:off x="4700689" y="896060"/>
            <a:ext cx="2652893" cy="1077218"/>
          </a:xfrm>
          <a:prstGeom prst="rect">
            <a:avLst/>
          </a:prstGeom>
          <a:solidFill>
            <a:schemeClr val="bg1"/>
          </a:solidFill>
          <a:ln>
            <a:solidFill>
              <a:srgbClr val="3F444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Chromatography much better for peptide at 16.85 minutes (Right), but how does that impact the mobility filtering?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257331-0AA4-47D7-B49C-5AFB55064CE5}"/>
              </a:ext>
            </a:extLst>
          </p:cNvPr>
          <p:cNvCxnSpPr/>
          <p:nvPr/>
        </p:nvCxnSpPr>
        <p:spPr>
          <a:xfrm>
            <a:off x="7831248" y="3184251"/>
            <a:ext cx="368028" cy="88059"/>
          </a:xfrm>
          <a:prstGeom prst="straightConnector1">
            <a:avLst/>
          </a:prstGeom>
          <a:ln w="38100">
            <a:solidFill>
              <a:srgbClr val="3F44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D6D558F-45F7-4098-977B-A1E89695204A}"/>
              </a:ext>
            </a:extLst>
          </p:cNvPr>
          <p:cNvCxnSpPr>
            <a:cxnSpLocks/>
          </p:cNvCxnSpPr>
          <p:nvPr/>
        </p:nvCxnSpPr>
        <p:spPr>
          <a:xfrm>
            <a:off x="7831248" y="3179324"/>
            <a:ext cx="559220" cy="1809135"/>
          </a:xfrm>
          <a:prstGeom prst="straightConnector1">
            <a:avLst/>
          </a:prstGeom>
          <a:ln w="38100">
            <a:solidFill>
              <a:srgbClr val="3F44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12FEC3D-AB9B-4480-9D59-6A7C39419502}"/>
              </a:ext>
            </a:extLst>
          </p:cNvPr>
          <p:cNvCxnSpPr>
            <a:cxnSpLocks/>
          </p:cNvCxnSpPr>
          <p:nvPr/>
        </p:nvCxnSpPr>
        <p:spPr>
          <a:xfrm flipH="1">
            <a:off x="3262555" y="3100367"/>
            <a:ext cx="545082" cy="177479"/>
          </a:xfrm>
          <a:prstGeom prst="straightConnector1">
            <a:avLst/>
          </a:prstGeom>
          <a:ln w="38100">
            <a:solidFill>
              <a:srgbClr val="3F44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C1BAE09-B581-48BC-A212-E9E7F9E10E3F}"/>
              </a:ext>
            </a:extLst>
          </p:cNvPr>
          <p:cNvCxnSpPr>
            <a:cxnSpLocks/>
          </p:cNvCxnSpPr>
          <p:nvPr/>
        </p:nvCxnSpPr>
        <p:spPr>
          <a:xfrm flipH="1">
            <a:off x="3699098" y="3076571"/>
            <a:ext cx="84260" cy="1253157"/>
          </a:xfrm>
          <a:prstGeom prst="straightConnector1">
            <a:avLst/>
          </a:prstGeom>
          <a:ln w="38100">
            <a:solidFill>
              <a:srgbClr val="3F44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44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C3EF8-7520-4DD4-8DB7-47126AB0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37663" y="6456258"/>
            <a:ext cx="1279358" cy="30914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FD95FF-44F7-43F9-AEEC-15051F0B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56258"/>
            <a:ext cx="407988" cy="309145"/>
          </a:xfrm>
        </p:spPr>
        <p:txBody>
          <a:bodyPr/>
          <a:lstStyle/>
          <a:p>
            <a:fld id="{F8E47D07-9D1E-4FE9-B31A-2F586368102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9AE305-9B19-40D5-84FA-488CC169B873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A412B-DAF5-4D79-9649-27B7307FF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38" y="652829"/>
            <a:ext cx="4096992" cy="2776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00858-9E40-45AF-962A-540986ADA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275" y="590503"/>
            <a:ext cx="4895513" cy="2969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25A6F6-D611-46E6-B484-8E4B7B601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589" y="3507784"/>
            <a:ext cx="4466883" cy="2759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446B7-92DF-4845-A3F4-495C6D59E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9326"/>
            <a:ext cx="4278930" cy="2528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18B8F9-2A08-47CD-959F-B92CF5C50C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2305" b="43227"/>
          <a:stretch/>
        </p:blipFill>
        <p:spPr>
          <a:xfrm>
            <a:off x="5867577" y="99803"/>
            <a:ext cx="1489873" cy="1544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D170B6-3F81-4376-9F5C-AEC6ACBB847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8173"/>
          <a:stretch/>
        </p:blipFill>
        <p:spPr>
          <a:xfrm>
            <a:off x="3488476" y="99803"/>
            <a:ext cx="1489873" cy="1544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998381-8B34-46C5-86EC-19B194B83494}"/>
              </a:ext>
            </a:extLst>
          </p:cNvPr>
          <p:cNvSpPr txBox="1"/>
          <p:nvPr/>
        </p:nvSpPr>
        <p:spPr>
          <a:xfrm>
            <a:off x="4413584" y="3046119"/>
            <a:ext cx="2472689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E7BDF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max peak intensity is apparent – why is skyline missing it?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157978-87C8-44CF-85CA-A74B191BE44F}"/>
              </a:ext>
            </a:extLst>
          </p:cNvPr>
          <p:cNvSpPr/>
          <p:nvPr/>
        </p:nvSpPr>
        <p:spPr>
          <a:xfrm>
            <a:off x="1530036" y="1294646"/>
            <a:ext cx="2236206" cy="751437"/>
          </a:xfrm>
          <a:prstGeom prst="rect">
            <a:avLst/>
          </a:prstGeom>
          <a:noFill/>
          <a:ln w="57150" cap="flat" cmpd="sng" algn="ctr">
            <a:solidFill>
              <a:srgbClr val="003865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A0B0C7-C6B9-468F-A39C-A0B12A41ADAF}"/>
              </a:ext>
            </a:extLst>
          </p:cNvPr>
          <p:cNvCxnSpPr>
            <a:cxnSpLocks/>
          </p:cNvCxnSpPr>
          <p:nvPr/>
        </p:nvCxnSpPr>
        <p:spPr>
          <a:xfrm flipH="1" flipV="1">
            <a:off x="3259248" y="2462544"/>
            <a:ext cx="1154336" cy="583575"/>
          </a:xfrm>
          <a:prstGeom prst="straightConnector1">
            <a:avLst/>
          </a:prstGeom>
          <a:ln w="76200">
            <a:solidFill>
              <a:srgbClr val="E7BDF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254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348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Issue 1: importing results inconsistencies </vt:lpstr>
      <vt:lpstr>PowerPoint Presentation</vt:lpstr>
      <vt:lpstr>Peptide settings for figures on slide 3</vt:lpstr>
      <vt:lpstr>Transition settings for figures on slide 3</vt:lpstr>
      <vt:lpstr>Sample of ion mobility libraries generated from DIA or DDA survey runs</vt:lpstr>
      <vt:lpstr>Issue 2: Ion mobility filtering and prm-pasef method development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Gadzuk-Shea, Meagan</dc:creator>
  <cp:lastModifiedBy>Gadzuk-Shea, Meagan</cp:lastModifiedBy>
  <cp:revision>2</cp:revision>
  <dcterms:created xsi:type="dcterms:W3CDTF">2022-10-11T14:31:44Z</dcterms:created>
  <dcterms:modified xsi:type="dcterms:W3CDTF">2022-10-11T14:42:49Z</dcterms:modified>
</cp:coreProperties>
</file>