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3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5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85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9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6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08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1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32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1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2317C-ADC4-4390-A02B-8109C81314A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4D8EA-405D-41E8-89F3-606FBD36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9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tutorial – what I should see………..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01" y="1849296"/>
            <a:ext cx="11780597" cy="500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06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33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MY SKYLINE SCREEN…………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673" y="1049573"/>
            <a:ext cx="2585504" cy="18488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889" y="1049573"/>
            <a:ext cx="8129214" cy="4274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711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From tutorial – what I should see………..</vt:lpstr>
      <vt:lpstr>MY SKYLINE SCREEN…………</vt:lpstr>
    </vt:vector>
  </TitlesOfParts>
  <Company>Seventh Wave Laboratories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tutorial – what I should see………..</dc:title>
  <dc:creator>Jeanne Rumsey</dc:creator>
  <cp:lastModifiedBy>Jeanne Rumsey</cp:lastModifiedBy>
  <cp:revision>2</cp:revision>
  <dcterms:created xsi:type="dcterms:W3CDTF">2019-04-18T20:08:53Z</dcterms:created>
  <dcterms:modified xsi:type="dcterms:W3CDTF">2019-04-18T20:13:04Z</dcterms:modified>
</cp:coreProperties>
</file>