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243DF-584A-41E5-A5FD-6A3ADB444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8E4FB9-FB11-4AB8-B2D5-4AF2BC4D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79FC1-F1E7-4D87-8ECC-4F555A34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733F-61CF-4E08-876B-F510141A3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AB505-4DF9-4F6C-8ADC-E5DCED4E1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3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F36E9-AFDD-4BC2-9A7F-AAA647624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B2570-CC37-4FAE-85EB-B02380FB8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46A6D-33FE-4047-B0BC-50324F305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D49F1-F833-46D4-9E3F-A52131C0C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142A8-6651-4983-973E-EABC91BD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2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AA1BA8-FD7F-4EED-B336-A405323B3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74F7E-F527-4FE7-945F-35B29C44F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DC7BA-3D55-4374-A126-05B43EC2D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2C2B8-B256-457F-92A2-9FF929F7A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FEBDC-5CF9-4F7F-9F5B-EE343022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8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0D386-156E-4923-AD14-66EB61E8A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49316-B5A2-4AF1-AC7D-A4F8E904C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B2FFC-6A0A-43BF-A610-CBD4AECAE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F7F6-33D3-4C46-A3F0-349495CF3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364A2-7D45-457D-9301-E86A62C0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2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9EAE-A360-4417-B4C5-CA7575898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BBB7C-D4EB-4AC2-B4DD-C7DFDD77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66DA9-2A7C-480F-B161-BBF0C664C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C87DC-739B-4FE7-88A2-B9D5ADA4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E9294-685B-4927-9132-789F8421A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9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3DC0D-1084-4292-80AF-8AB85111B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90A1A-E6CC-433F-BCAD-5FAD5076E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A1345-0BC7-4E24-B8CF-C2FF9E3A7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3FF99-B053-456A-9721-E2FECF8A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EB6FB-6308-4876-BC31-7B4E92AD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440B5-3922-43C2-887F-A796466BA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26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D9A8-BB21-4A0A-9972-08B9B0F5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198E0-C584-408B-A629-8F4A8521E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A8AFF-05B1-429E-B110-2D75B31CE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D48F82-6D5F-4EF3-8DBA-BFFCCB0A60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121775-7C78-4FA6-8A7D-C0781BA7F6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FAE327-A607-4C81-9E88-E88BF9FC9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FF20-D33E-4EF5-B19D-1E6AD82A3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38047-EF81-45CD-90E6-41384BF7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74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9AC9-A8DB-4007-9408-B68FBD706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9CB905-A8EB-416D-B2EE-7F1E822A4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4FF929-11D9-4F60-9E27-B6EDFB81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728120-290F-4E66-8570-DF898F47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1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49367B-4461-48FF-9B0E-40D55E45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1969D4-23D9-4B53-AC9A-4D322FE3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CE603B-622F-40C0-B6E8-D4ADB8DE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5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A468F-6D4A-4CD0-9733-380AECD0C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36907-6A5C-4ADA-A862-3C1E2437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64AD9-D738-4505-9A8E-217A26106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E2B5E-3346-4F70-B5EA-3B06C169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AE62C-E54A-49FA-BFBF-56839FB0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D5B42C-D252-4DEB-A57C-3AFD79E99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1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81592-82E9-4A1F-B4FE-01CFBD1EA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25072B-A006-4FFD-9974-585067806C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8B04E0-E199-4840-A753-F1C87F9CB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5CCEF-C439-4AC4-AAF4-A98553A18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C390F-A813-4040-A79D-E033E1E5C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204F2-77CF-4DEE-BC14-868DA17D9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8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B132B-2888-425E-AC04-9C1B5349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C59E7-EBBC-40AC-BBD3-780B2ED85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7A355-1100-4D11-B911-234DBC3C5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401B4-7E7D-4E5E-B4EB-910C4C1351ED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8D59F-3217-45FA-96AB-822747405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EE8D4-2975-4678-9ABF-A8D2394F7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65810-8181-4D1C-835E-FE396F485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1AEAE6-654D-40B1-A78C-127F360A2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0063"/>
            <a:ext cx="12192000" cy="3697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089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Swatkoski, Stephen</dc:creator>
  <cp:lastModifiedBy>Swatkoski, Stephen</cp:lastModifiedBy>
  <cp:revision>1</cp:revision>
  <dcterms:created xsi:type="dcterms:W3CDTF">2019-04-05T13:20:34Z</dcterms:created>
  <dcterms:modified xsi:type="dcterms:W3CDTF">2019-04-05T13:21:08Z</dcterms:modified>
</cp:coreProperties>
</file>