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4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6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5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8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7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0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2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2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7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0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7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70ABE-FA0B-4DF9-A4EC-D20B6C3BB263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68E39-108E-445D-A395-B156FC9AB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4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porting Results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55" y="531077"/>
            <a:ext cx="7144747" cy="404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247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randi gant-branum</dc:creator>
  <cp:lastModifiedBy>randi gant-branum</cp:lastModifiedBy>
  <cp:revision>1</cp:revision>
  <dcterms:created xsi:type="dcterms:W3CDTF">2018-07-31T20:32:28Z</dcterms:created>
  <dcterms:modified xsi:type="dcterms:W3CDTF">2018-07-31T20:33:07Z</dcterms:modified>
</cp:coreProperties>
</file>