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77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69408-C15A-CECD-829A-BFF97ECD48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315497-A5CA-F484-B7C7-3BAA1D8A55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4C4DC3-7211-E5C6-344E-803CAF246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5116E-945A-4265-8A9B-E09E75E3DD93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B1D50B-1F1C-C8E4-D02B-AB41D3A3F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2A9642-8CF8-979D-2959-C6182216D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C90FB-4494-4188-8757-AE99360C1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670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BC5C2-09EC-9C8D-6C0F-0CCD779BD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EC07D7-6561-0ADC-F9FC-C457988894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22B8A3-13E4-AEAB-5DAA-00E6B60B4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5116E-945A-4265-8A9B-E09E75E3DD93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7EA7FC-6AAE-CAAB-A7DA-9CC96ED22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0A0CA6-AD31-165A-9CB6-4017354835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C90FB-4494-4188-8757-AE99360C1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219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79C4A3-2C7F-7487-476A-4A6721BF29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D54C5F-AA4B-40BF-4BA6-A2CA1F4FA3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B7F0C3-4377-CA67-9BF0-B78F1EC8B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5116E-945A-4265-8A9B-E09E75E3DD93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CA0E1F-BB6B-A395-DC62-D855E46B1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385415-0707-F6D3-1C38-0DF145916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C90FB-4494-4188-8757-AE99360C1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598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602D77-EDA7-99FB-B8F2-24FB58E52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6D7C4-D6D0-2FF0-FDA9-F5267A37FE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37C9FB-DAA4-FD92-491F-FFE5ED897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5116E-945A-4265-8A9B-E09E75E3DD93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9F4F0C-A000-C589-E869-2E38A6EB0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6804E9-437D-BF18-2CBD-F203947EA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C90FB-4494-4188-8757-AE99360C1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137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038A9-150B-6423-4528-5A40DBEBB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90BC87-A236-779C-BAAE-4F22D806A5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E3A20F-D12A-12D2-047E-893EB4134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5116E-945A-4265-8A9B-E09E75E3DD93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02D3B9-4834-08D2-0B0A-69C790A27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5C5D46-C7EE-24D5-DA93-CB9D8AB1E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C90FB-4494-4188-8757-AE99360C1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424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72644-73E3-BFCE-4B34-1A1F50090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889C0E-8EC8-7BA3-1BB7-63442FBFB4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5B3070-31DD-A59F-39FF-575CD95ACD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DC592F-2E0D-61C8-D888-E1989922B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5116E-945A-4265-8A9B-E09E75E3DD93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465AAC-DD28-B574-C02A-32D3B4C83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C27DF6-0612-8C00-F978-62E091C0C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C90FB-4494-4188-8757-AE99360C1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461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2772D-950D-B8F4-5693-B152B6E4E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B7539A-335D-A330-2A1E-382A692110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9AB734-0EC9-2A12-ABD5-E6A1A7327F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6C3E12-A5F8-1551-A787-0521A42E25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1DEAD2D-38AB-A435-E483-B8A7329D2C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2FA7315-BD3E-F2D6-E154-148254D5B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5116E-945A-4265-8A9B-E09E75E3DD93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26CDAF6-1537-6C37-F61F-3CBC9F129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61A91E-2DC6-9A38-2FAF-EDF69A352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C90FB-4494-4188-8757-AE99360C1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181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44A76-A62B-11B3-D701-442DA9716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0C8407-C192-BA64-0CAC-B667FB20C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5116E-945A-4265-8A9B-E09E75E3DD93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843446-8B68-9BBF-2CA8-9780122E4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9FB767-F435-BCD4-5485-A5BD6815C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C90FB-4494-4188-8757-AE99360C1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6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34F0D5-1749-90E0-6AE2-EC5B04BB9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5116E-945A-4265-8A9B-E09E75E3DD93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C4D69A-B9E2-4301-6B3A-90BEBCA62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08D072-21AA-5FE9-8513-E244389D9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C90FB-4494-4188-8757-AE99360C1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772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B2BB4-66C0-A13F-E875-B1822B770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A512D3-CBA5-4B32-1E72-9AF54C4FE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1CEAA4-687F-6F05-2FCD-8D8CF33CEA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BCF2CD-66DF-29E2-3F4C-B309E5D20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5116E-945A-4265-8A9B-E09E75E3DD93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1D8320-32AF-F945-FFAE-F9A14CFB9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6E4868-3EDC-B1C5-D3D0-D1AA17E17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C90FB-4494-4188-8757-AE99360C1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288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B0C194-52D3-86BD-E038-7A6283200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0664434-AAF1-D089-44D2-BFD5CBB912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D81305-C007-D4CD-B960-050E367101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A3B117-D783-890C-03E7-7D1996961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5116E-945A-4265-8A9B-E09E75E3DD93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195D19-D888-25DC-EF98-B1FE20F8C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EC78A7-FC80-DFA9-EAA0-827F710C1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C90FB-4494-4188-8757-AE99360C1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716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B8152E-EA01-EEAF-B3E5-234B7F10E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76A02A-4A7F-C146-AF52-4F1CDABB28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6CC167-4B85-BF38-55AF-10129249B1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95116E-945A-4265-8A9B-E09E75E3DD93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A31388-452C-E786-43BA-EC17885325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DEDFC7-C24A-966C-DCF7-3319CA69CF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4C90FB-4494-4188-8757-AE99360C1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35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3DEBB1-2E2D-69D2-0B4D-E2EF9D2E8D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2590"/>
            <a:ext cx="9144000" cy="2387600"/>
          </a:xfrm>
        </p:spPr>
        <p:txBody>
          <a:bodyPr/>
          <a:lstStyle/>
          <a:p>
            <a:r>
              <a:rPr lang="en-US" dirty="0"/>
              <a:t>Skyline </a:t>
            </a:r>
            <a:br>
              <a:rPr lang="en-US" dirty="0"/>
            </a:br>
            <a:r>
              <a:rPr lang="en-US" dirty="0"/>
              <a:t>MS1 Data Import Issue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B43B1D-31E5-B2E9-6D87-82CD5CC2C2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522265"/>
            <a:ext cx="9144000" cy="1655762"/>
          </a:xfrm>
        </p:spPr>
        <p:txBody>
          <a:bodyPr/>
          <a:lstStyle/>
          <a:p>
            <a:r>
              <a:rPr lang="en-US" dirty="0"/>
              <a:t>Doug Collins</a:t>
            </a:r>
          </a:p>
          <a:p>
            <a:r>
              <a:rPr lang="en-US" dirty="0"/>
              <a:t>7 Dec 2023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2A35C8-C243-D07A-2F84-C2C2D3BFDCA7}"/>
              </a:ext>
            </a:extLst>
          </p:cNvPr>
          <p:cNvSpPr txBox="1"/>
          <p:nvPr/>
        </p:nvSpPr>
        <p:spPr>
          <a:xfrm>
            <a:off x="1060315" y="3754877"/>
            <a:ext cx="103891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When a new project is started (transition list imported, raw data imported as Agilent .D files or </a:t>
            </a:r>
            <a:r>
              <a:rPr lang="en-US" dirty="0" err="1"/>
              <a:t>Thermo</a:t>
            </a:r>
            <a:r>
              <a:rPr lang="en-US" dirty="0"/>
              <a:t> .RAW files) the isotope prediction algorithm does not include the </a:t>
            </a:r>
            <a:r>
              <a:rPr lang="en-US" dirty="0" err="1"/>
              <a:t>isotopologue</a:t>
            </a:r>
            <a:r>
              <a:rPr lang="en-US" dirty="0"/>
              <a:t> of highest abundance (what we might think of as the “main” monoisotopic signal). Therefore the </a:t>
            </a:r>
            <a:r>
              <a:rPr lang="en-US" i="1" dirty="0" err="1"/>
              <a:t>idotp</a:t>
            </a:r>
            <a:r>
              <a:rPr lang="en-US" dirty="0"/>
              <a:t> does not get calculated correctly. I can fix this by simply saving, closing, and re-opening the Skyline file, which isn’t such a big deal, but this happens every time I start a new skyline file. Happens to my students also.  </a:t>
            </a:r>
          </a:p>
          <a:p>
            <a:endParaRPr lang="en-US" dirty="0"/>
          </a:p>
          <a:p>
            <a:r>
              <a:rPr lang="en-US" dirty="0"/>
              <a:t>Occurred in version 22, continues in v23 recently downloaded, and also in the most recent Skyline Daily (7 Dec 2023)</a:t>
            </a:r>
          </a:p>
        </p:txBody>
      </p:sp>
    </p:spTree>
    <p:extLst>
      <p:ext uri="{BB962C8B-B14F-4D97-AF65-F5344CB8AC3E}">
        <p14:creationId xmlns:p14="http://schemas.microsoft.com/office/powerpoint/2010/main" val="3484596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1425B65-0F39-998C-D9FC-B54A0D4124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5A433908-2624-E812-9825-CADBF2B2C392}"/>
              </a:ext>
            </a:extLst>
          </p:cNvPr>
          <p:cNvSpPr/>
          <p:nvPr/>
        </p:nvSpPr>
        <p:spPr>
          <a:xfrm>
            <a:off x="7996136" y="1225685"/>
            <a:ext cx="826851" cy="150778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739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B95AA0C-728C-B7FF-49AF-4A1A1CA355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01" y="234831"/>
            <a:ext cx="5532599" cy="179085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3AB511F-9E22-48C1-D701-AFCCF874F9F7}"/>
              </a:ext>
            </a:extLst>
          </p:cNvPr>
          <p:cNvSpPr txBox="1"/>
          <p:nvPr/>
        </p:nvSpPr>
        <p:spPr>
          <a:xfrm>
            <a:off x="6279850" y="353961"/>
            <a:ext cx="53487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Skyline transition list that is imported via copy/paste (</a:t>
            </a:r>
            <a:r>
              <a:rPr lang="en-US" dirty="0" err="1"/>
              <a:t>Ctrl+C</a:t>
            </a:r>
            <a:r>
              <a:rPr lang="en-US" dirty="0"/>
              <a:t>, </a:t>
            </a:r>
            <a:r>
              <a:rPr lang="en-US" dirty="0" err="1"/>
              <a:t>Ctrl+V</a:t>
            </a:r>
            <a:r>
              <a:rPr lang="en-US" dirty="0"/>
              <a:t>): issue has occurred many times across different experiments/transition lists, including those copied from Google Sheets or MS Excel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4509171-E3A2-C0B6-E7EB-321D016073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6067" y="2025686"/>
            <a:ext cx="3015224" cy="460863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8350CD6-1F9B-9810-8318-C8531C431124}"/>
              </a:ext>
            </a:extLst>
          </p:cNvPr>
          <p:cNvSpPr txBox="1"/>
          <p:nvPr/>
        </p:nvSpPr>
        <p:spPr>
          <a:xfrm>
            <a:off x="5458857" y="2984090"/>
            <a:ext cx="605471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Transition settings for experiments. </a:t>
            </a:r>
          </a:p>
          <a:p>
            <a:endParaRPr lang="en-US" dirty="0"/>
          </a:p>
          <a:p>
            <a:r>
              <a:rPr lang="en-US" dirty="0"/>
              <a:t>Issue occurs for both Agilent 6560 IM-Q-</a:t>
            </a:r>
            <a:r>
              <a:rPr lang="en-US" dirty="0" err="1"/>
              <a:t>ToF</a:t>
            </a:r>
            <a:r>
              <a:rPr lang="en-US" dirty="0"/>
              <a:t> data (Q </a:t>
            </a:r>
            <a:r>
              <a:rPr lang="en-US" dirty="0" err="1"/>
              <a:t>ToF</a:t>
            </a:r>
            <a:r>
              <a:rPr lang="en-US" dirty="0"/>
              <a:t> Only Mode, native .D files directly from instrument output) </a:t>
            </a:r>
          </a:p>
          <a:p>
            <a:endParaRPr lang="en-US" dirty="0"/>
          </a:p>
          <a:p>
            <a:r>
              <a:rPr lang="en-US" dirty="0"/>
              <a:t>and </a:t>
            </a:r>
          </a:p>
          <a:p>
            <a:endParaRPr lang="en-US" dirty="0"/>
          </a:p>
          <a:p>
            <a:r>
              <a:rPr lang="en-US" dirty="0" err="1"/>
              <a:t>Thermo</a:t>
            </a:r>
            <a:r>
              <a:rPr lang="en-US" dirty="0"/>
              <a:t> </a:t>
            </a:r>
            <a:r>
              <a:rPr lang="en-US" dirty="0" err="1"/>
              <a:t>Exactive</a:t>
            </a:r>
            <a:r>
              <a:rPr lang="en-US" dirty="0"/>
              <a:t> Orbitrap (direct from instrument output)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issue has been observed for MS1 data. Haven’t run as many targeted MS-MS lately, so I don’t know about that.</a:t>
            </a:r>
          </a:p>
        </p:txBody>
      </p:sp>
    </p:spTree>
    <p:extLst>
      <p:ext uri="{BB962C8B-B14F-4D97-AF65-F5344CB8AC3E}">
        <p14:creationId xmlns:p14="http://schemas.microsoft.com/office/powerpoint/2010/main" val="34639081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238</Words>
  <Application>Microsoft Office PowerPoint</Application>
  <PresentationFormat>Widescreen</PresentationFormat>
  <Paragraphs>17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Skyline  MS1 Data Import Issue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Skyline  MS1 Data Import Issue</dc:title>
  <dc:creator>Douglas B Collins</dc:creator>
  <cp:lastModifiedBy>Douglas B Collins</cp:lastModifiedBy>
  <cp:revision>1</cp:revision>
  <dcterms:created xsi:type="dcterms:W3CDTF">2023-12-07T20:42:42Z</dcterms:created>
  <dcterms:modified xsi:type="dcterms:W3CDTF">2023-12-07T21:03:22Z</dcterms:modified>
</cp:coreProperties>
</file>