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8" r:id="rId2"/>
    <p:sldId id="35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09709D-9AA7-984E-B5B8-C6C70F971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472FD4-ADE8-6E43-BE50-EC72D318E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7BBB2A-000A-C647-AC78-0373AF5C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5C4E78-2CF6-CE4D-8D25-AAB62FE0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DD225E-D4E8-8845-9B79-2D2F853A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228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6EEEBD-85C1-7540-A631-156A6F06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2800CB-32FE-614D-81F7-9DBC759C6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BA4C5-ED2C-064F-B662-B64C3AB9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D74FA3-A50E-BB4E-AAE9-1E682B1E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333C8-FB36-3A48-B2AA-A841583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398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FA27A3-873D-E94A-AC88-479D1CDE2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EC1D00-C88F-8948-A91B-433D71306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E24F6A-5E19-D242-833B-26778DB5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730EB5-7212-0143-9CA1-E584397E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6CE1DE-42CD-354F-9C1C-1BF7CF8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16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8C8B4C-5938-EA47-BF36-6147A606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907480-024A-844B-B388-6E556004A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0833BC-DBD3-9F45-82A4-CED20F18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9E5332-0CAF-0747-8DF5-E8EBB60D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79F6C1-2BD6-BF48-89CB-1DF69B32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537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E8774B-E34B-4947-B401-2E50A4F2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535BE6-3189-B946-95C3-A19A525DB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C8EA56-ADA0-7541-B50A-34DD1C1B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D29496-62EA-F944-8288-73B0B184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4E3BCE-2526-F542-8032-67C5F401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268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E8097-934B-EB46-8A3A-3B43499E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754EBA-469C-4341-BE00-08E69E9A7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1B6EF9-746A-2F41-84F0-4F825298C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B4A17A-42F0-ED4F-B8F7-969173CF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5080EE-775C-DE49-8777-AACF3376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4CD439-2098-D943-B4E8-D5A69ED6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499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A1731-FCDA-5E46-9BAC-92B2FB4D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805F6-D683-D742-8DEA-6A3F3F9E6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493A75-35ED-D948-804F-49C10371C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DB6A2E-C8FD-374E-A0BE-DB105D6F2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F06BF0F-42F4-F848-A135-68A4FCDE7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52574A-E5B9-904D-87C5-2DC45FF6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B40D89-F351-744B-8A99-64B5DDED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533284-910B-984F-BCEC-D1831CF2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69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C55C6A-28BE-9B4A-A9E1-E5565D93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BD8A91-2B28-2A4B-B59A-A4732E8C7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310C8B-E5F7-D54E-8074-EEC653FB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711942-866F-794C-A577-E098D106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340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F138BB5-88FC-CE40-ACB1-E616958A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E9615A-D4A1-5E41-9C97-563C0603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FB9531-0323-3E40-9115-09832820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002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5BE3A-0687-FA4C-A680-1FE56255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9E3C9-1079-064A-B847-1B4A9336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85334E-6347-0841-84A2-8F94D67A2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BC5F08-A4DF-8F44-A75B-FE5490E2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481BD7-D37F-814B-ADF6-175F0734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E7D6D-2B20-CD43-8811-8FC73DD0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24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8393CB-DDB8-234C-8142-F1E5FE02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1C5A89E-2A69-1148-AB01-CB0D0A117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EF1BF-3F55-A948-B6A7-821F9ED53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F67F97-3463-7743-B95F-9190E475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2657-609F-CF45-8E36-D96356F5186B}" type="datetimeFigureOut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7346D5-CFB2-0B43-B4A2-79DAFC05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35B6D4-88E3-F845-B619-1A25250F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520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0FC88E-1047-D440-9017-9834C52F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7F3801-C545-1140-89DA-C876D9335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D9D7C-0C2A-0249-988A-90FF04DE5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2657-609F-CF45-8E36-D96356F5186B}" type="datetimeFigureOut">
              <a:rPr kumimoji="1" lang="zh-CN" altLang="en-US" smtClean="0"/>
              <a:t>2023/8/17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BDABD-9519-6744-900C-464BD4AF3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C47507-4D22-5847-983D-E7AA9BF62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8FBC5-4A2C-B445-9F0B-F863AB2CA2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007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666081-7241-E440-9096-05519DF09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558"/>
            <a:ext cx="12192000" cy="595600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23F509E-D5FF-EB43-9746-8BCEE1241191}"/>
              </a:ext>
            </a:extLst>
          </p:cNvPr>
          <p:cNvSpPr txBox="1"/>
          <p:nvPr/>
        </p:nvSpPr>
        <p:spPr>
          <a:xfrm>
            <a:off x="353184" y="178156"/>
            <a:ext cx="797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areas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skyline</a:t>
            </a:r>
            <a:r>
              <a:rPr kumimoji="1" lang="zh-CN" altLang="en-US" dirty="0"/>
              <a:t>，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chromatographic</a:t>
            </a:r>
            <a:r>
              <a:rPr kumimoji="1" lang="zh-CN" altLang="en-US" dirty="0"/>
              <a:t> </a:t>
            </a:r>
            <a:r>
              <a:rPr kumimoji="1" lang="en-US" altLang="zh-CN" dirty="0"/>
              <a:t>peak</a:t>
            </a:r>
            <a:r>
              <a:rPr kumimoji="1" lang="zh-CN" altLang="en-US" dirty="0"/>
              <a:t>？</a:t>
            </a:r>
            <a:endParaRPr kumimoji="1" lang="en-US" altLang="zh-CN" dirty="0"/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chromatographic</a:t>
            </a:r>
            <a:r>
              <a:rPr kumimoji="1" lang="zh-CN" altLang="en-US" dirty="0"/>
              <a:t> </a:t>
            </a:r>
            <a:r>
              <a:rPr kumimoji="1" lang="en-US" altLang="zh-CN" dirty="0"/>
              <a:t>peak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heavy</a:t>
            </a:r>
            <a:r>
              <a:rPr kumimoji="1" lang="zh-CN" altLang="en-US" dirty="0"/>
              <a:t> </a:t>
            </a:r>
            <a:r>
              <a:rPr kumimoji="1" lang="en-US" altLang="zh-CN" dirty="0"/>
              <a:t>peptide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triggered</a:t>
            </a:r>
            <a:r>
              <a:rPr kumimoji="1" lang="zh-CN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70541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CB6819-D226-BB44-A003-E3661B9D5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466" y="810228"/>
            <a:ext cx="7454908" cy="548431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8B8342B-BF78-2244-A0C0-3C7E05B626C1}"/>
              </a:ext>
            </a:extLst>
          </p:cNvPr>
          <p:cNvSpPr txBox="1"/>
          <p:nvPr/>
        </p:nvSpPr>
        <p:spPr>
          <a:xfrm>
            <a:off x="4525702" y="2071869"/>
            <a:ext cx="2626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Fragment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heavy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peptide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3B80DA-FDD8-B14B-94A2-D09C2C623EF2}"/>
              </a:ext>
            </a:extLst>
          </p:cNvPr>
          <p:cNvSpPr txBox="1"/>
          <p:nvPr/>
        </p:nvSpPr>
        <p:spPr>
          <a:xfrm>
            <a:off x="4504482" y="2629383"/>
            <a:ext cx="245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Fragment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light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peptide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E9DCF8-8808-4441-8B72-1CE84DA41A8B}"/>
              </a:ext>
            </a:extLst>
          </p:cNvPr>
          <p:cNvSpPr txBox="1"/>
          <p:nvPr/>
        </p:nvSpPr>
        <p:spPr>
          <a:xfrm>
            <a:off x="4483261" y="3927676"/>
            <a:ext cx="245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Fragment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of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light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peptide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7641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38</Words>
  <Application>Microsoft Macintosh PowerPoint</Application>
  <PresentationFormat>宽屏</PresentationFormat>
  <Paragraphs>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am</dc:creator>
  <cp:lastModifiedBy>am</cp:lastModifiedBy>
  <cp:revision>9</cp:revision>
  <dcterms:created xsi:type="dcterms:W3CDTF">2023-08-16T06:49:40Z</dcterms:created>
  <dcterms:modified xsi:type="dcterms:W3CDTF">2023-08-17T04:01:32Z</dcterms:modified>
</cp:coreProperties>
</file>