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>
        <p:scale>
          <a:sx n="110" d="100"/>
          <a:sy n="110" d="100"/>
        </p:scale>
        <p:origin x="456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59CFD-54C9-4D1E-ADA5-47E380B6B3C7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C6BE-315C-4425-BA10-8F3DE1AC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408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59CFD-54C9-4D1E-ADA5-47E380B6B3C7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C6BE-315C-4425-BA10-8F3DE1AC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751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59CFD-54C9-4D1E-ADA5-47E380B6B3C7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C6BE-315C-4425-BA10-8F3DE1AC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097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59CFD-54C9-4D1E-ADA5-47E380B6B3C7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C6BE-315C-4425-BA10-8F3DE1AC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457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59CFD-54C9-4D1E-ADA5-47E380B6B3C7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C6BE-315C-4425-BA10-8F3DE1AC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256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59CFD-54C9-4D1E-ADA5-47E380B6B3C7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C6BE-315C-4425-BA10-8F3DE1AC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58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59CFD-54C9-4D1E-ADA5-47E380B6B3C7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C6BE-315C-4425-BA10-8F3DE1AC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51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59CFD-54C9-4D1E-ADA5-47E380B6B3C7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C6BE-315C-4425-BA10-8F3DE1AC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131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59CFD-54C9-4D1E-ADA5-47E380B6B3C7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C6BE-315C-4425-BA10-8F3DE1AC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083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59CFD-54C9-4D1E-ADA5-47E380B6B3C7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C6BE-315C-4425-BA10-8F3DE1AC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03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59CFD-54C9-4D1E-ADA5-47E380B6B3C7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C6BE-315C-4425-BA10-8F3DE1AC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1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59CFD-54C9-4D1E-ADA5-47E380B6B3C7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5C6BE-315C-4425-BA10-8F3DE1AC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917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87" y="718235"/>
            <a:ext cx="6919941" cy="559221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365" y="710215"/>
            <a:ext cx="6927963" cy="55986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41306" y="3806341"/>
            <a:ext cx="3965158" cy="29474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41306" y="652563"/>
            <a:ext cx="3989221" cy="2965340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 flipV="1">
            <a:off x="6777789" y="1528363"/>
            <a:ext cx="863517" cy="802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940842" y="814488"/>
            <a:ext cx="681790" cy="1684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16" name="Straight Arrow Connector 15"/>
          <p:cNvCxnSpPr>
            <a:endCxn id="7" idx="1"/>
          </p:cNvCxnSpPr>
          <p:nvPr/>
        </p:nvCxnSpPr>
        <p:spPr>
          <a:xfrm>
            <a:off x="6777789" y="5274194"/>
            <a:ext cx="863517" cy="587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7940842" y="3958741"/>
            <a:ext cx="681790" cy="1684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2" name="TextBox 21"/>
          <p:cNvSpPr txBox="1"/>
          <p:nvPr/>
        </p:nvSpPr>
        <p:spPr>
          <a:xfrm>
            <a:off x="210874" y="141965"/>
            <a:ext cx="65107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 smtClean="0"/>
              <a:t>Compound A: 175.1189 -&gt; 116.0706</a:t>
            </a:r>
            <a:endParaRPr lang="en-US" sz="1200" b="1" u="sng" dirty="0"/>
          </a:p>
        </p:txBody>
      </p:sp>
      <p:sp>
        <p:nvSpPr>
          <p:cNvPr id="24" name="TextBox 23"/>
          <p:cNvSpPr txBox="1"/>
          <p:nvPr/>
        </p:nvSpPr>
        <p:spPr>
          <a:xfrm>
            <a:off x="8281737" y="4742853"/>
            <a:ext cx="8298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Precursors</a:t>
            </a:r>
            <a:endParaRPr lang="en-US" sz="1100" b="1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8055429" y="4685219"/>
            <a:ext cx="158048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9126583" y="4800403"/>
            <a:ext cx="509333" cy="732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8008678" y="1667188"/>
            <a:ext cx="158048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8430744" y="1700109"/>
            <a:ext cx="8298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Precursor</a:t>
            </a:r>
            <a:endParaRPr lang="en-US" sz="1100" b="1" dirty="0"/>
          </a:p>
        </p:txBody>
      </p:sp>
      <p:cxnSp>
        <p:nvCxnSpPr>
          <p:cNvPr id="33" name="Straight Arrow Connector 32"/>
          <p:cNvCxnSpPr>
            <a:stCxn id="31" idx="3"/>
          </p:cNvCxnSpPr>
          <p:nvPr/>
        </p:nvCxnSpPr>
        <p:spPr>
          <a:xfrm flipV="1">
            <a:off x="9260600" y="1737767"/>
            <a:ext cx="328565" cy="931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397045" y="160199"/>
            <a:ext cx="8533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We expect: 	175.1189 precursors  ions intensity higher in MS1 vs MS/MS spectra  	-&gt; 	</a:t>
            </a:r>
            <a:r>
              <a:rPr lang="en-US" sz="1200" b="1" dirty="0" smtClean="0">
                <a:solidFill>
                  <a:srgbClr val="FF0000"/>
                </a:solidFill>
              </a:rPr>
              <a:t>not the case, </a:t>
            </a:r>
            <a:r>
              <a:rPr lang="en-US" sz="1200" b="1" dirty="0" smtClean="0">
                <a:solidFill>
                  <a:srgbClr val="FF0000"/>
                </a:solidFill>
              </a:rPr>
              <a:t>flipped around</a:t>
            </a:r>
            <a:endParaRPr lang="en-US" sz="1200" b="1" dirty="0" smtClean="0">
              <a:solidFill>
                <a:srgbClr val="FF0000"/>
              </a:solidFill>
            </a:endParaRPr>
          </a:p>
          <a:p>
            <a:r>
              <a:rPr lang="en-US" sz="1200" b="1" dirty="0" smtClean="0"/>
              <a:t>	116.0706 products ions intensity higher in MS/MS vs MS1 spectra 	-&gt; 	</a:t>
            </a:r>
            <a:r>
              <a:rPr lang="en-US" sz="1200" b="1" dirty="0" smtClean="0">
                <a:solidFill>
                  <a:srgbClr val="FF0000"/>
                </a:solidFill>
              </a:rPr>
              <a:t>not the case, </a:t>
            </a:r>
            <a:r>
              <a:rPr lang="en-US" sz="1200" b="1" dirty="0" smtClean="0">
                <a:solidFill>
                  <a:srgbClr val="FF0000"/>
                </a:solidFill>
              </a:rPr>
              <a:t>flipped around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969065" y="2228458"/>
            <a:ext cx="6535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Product</a:t>
            </a:r>
            <a:endParaRPr lang="en-US" sz="1100" b="1" dirty="0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8622632" y="2342606"/>
            <a:ext cx="260111" cy="1045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8055429" y="5951372"/>
            <a:ext cx="6535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Product</a:t>
            </a:r>
            <a:endParaRPr lang="en-US" sz="1100" b="1" dirty="0"/>
          </a:p>
        </p:txBody>
      </p:sp>
      <p:cxnSp>
        <p:nvCxnSpPr>
          <p:cNvPr id="45" name="Straight Arrow Connector 44"/>
          <p:cNvCxnSpPr>
            <a:stCxn id="43" idx="3"/>
          </p:cNvCxnSpPr>
          <p:nvPr/>
        </p:nvCxnSpPr>
        <p:spPr>
          <a:xfrm>
            <a:off x="8708996" y="6082177"/>
            <a:ext cx="252124" cy="336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3470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1307" y="3753639"/>
            <a:ext cx="4008434" cy="297962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1307" y="716660"/>
            <a:ext cx="4008434" cy="297962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387" y="796613"/>
            <a:ext cx="6919941" cy="5592212"/>
          </a:xfrm>
          <a:prstGeom prst="rect">
            <a:avLst/>
          </a:prstGeom>
        </p:spPr>
      </p:pic>
      <p:cxnSp>
        <p:nvCxnSpPr>
          <p:cNvPr id="11" name="Straight Arrow Connector 10"/>
          <p:cNvCxnSpPr>
            <a:endCxn id="8" idx="1"/>
          </p:cNvCxnSpPr>
          <p:nvPr/>
        </p:nvCxnSpPr>
        <p:spPr>
          <a:xfrm flipV="1">
            <a:off x="6769768" y="2206471"/>
            <a:ext cx="871539" cy="18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753726" y="5031729"/>
            <a:ext cx="88758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7940842" y="892866"/>
            <a:ext cx="681790" cy="1684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6" name="Rectangle 15"/>
          <p:cNvSpPr/>
          <p:nvPr/>
        </p:nvSpPr>
        <p:spPr>
          <a:xfrm>
            <a:off x="7916779" y="3912592"/>
            <a:ext cx="681790" cy="1684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7" name="TextBox 16"/>
          <p:cNvSpPr txBox="1"/>
          <p:nvPr/>
        </p:nvSpPr>
        <p:spPr>
          <a:xfrm>
            <a:off x="144387" y="160199"/>
            <a:ext cx="65107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 err="1"/>
              <a:t>f</a:t>
            </a:r>
            <a:r>
              <a:rPr lang="en-US" sz="1200" b="1" u="sng" dirty="0" err="1" smtClean="0"/>
              <a:t>ake_molecule</a:t>
            </a:r>
            <a:r>
              <a:rPr lang="en-US" sz="1200" b="1" u="sng" dirty="0" smtClean="0"/>
              <a:t>: 116.0706 -&gt; 175.1189</a:t>
            </a:r>
            <a:endParaRPr lang="en-US" sz="1200" b="1" u="sng" dirty="0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8015636" y="2386157"/>
            <a:ext cx="1059564" cy="868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916779" y="2592550"/>
            <a:ext cx="8298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Precursor</a:t>
            </a:r>
            <a:endParaRPr lang="en-US" sz="1100" b="1" dirty="0"/>
          </a:p>
        </p:txBody>
      </p:sp>
      <p:cxnSp>
        <p:nvCxnSpPr>
          <p:cNvPr id="20" name="Straight Arrow Connector 19"/>
          <p:cNvCxnSpPr>
            <a:stCxn id="19" idx="3"/>
          </p:cNvCxnSpPr>
          <p:nvPr/>
        </p:nvCxnSpPr>
        <p:spPr>
          <a:xfrm flipV="1">
            <a:off x="8746635" y="2630209"/>
            <a:ext cx="328565" cy="93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899954" y="160199"/>
            <a:ext cx="9196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We expect if  Low CE/High CE </a:t>
            </a:r>
            <a:r>
              <a:rPr lang="en-US" sz="1200" b="1" dirty="0" smtClean="0"/>
              <a:t>are inverted</a:t>
            </a:r>
            <a:r>
              <a:rPr lang="en-US" sz="1200" b="1" dirty="0" smtClean="0"/>
              <a:t> :   116.0706 precursors  ions intensity higher in MS1 vs MS/MS spectra 	 -&gt; 	</a:t>
            </a:r>
            <a:r>
              <a:rPr lang="en-US" sz="1200" b="1" dirty="0" smtClean="0">
                <a:solidFill>
                  <a:srgbClr val="FF0000"/>
                </a:solidFill>
              </a:rPr>
              <a:t>correct</a:t>
            </a:r>
          </a:p>
          <a:p>
            <a:r>
              <a:rPr lang="en-US" sz="1200" b="1" dirty="0" smtClean="0"/>
              <a:t>			   175.1189 products ions intensity </a:t>
            </a:r>
            <a:r>
              <a:rPr lang="en-US" sz="1200" b="1" dirty="0" smtClean="0"/>
              <a:t>higher in MS/MS</a:t>
            </a:r>
            <a:r>
              <a:rPr lang="en-US" sz="1200" b="1" dirty="0" smtClean="0"/>
              <a:t> vs MS1 spectra 	-&gt; 	</a:t>
            </a:r>
            <a:r>
              <a:rPr lang="en-US" sz="1200" b="1" dirty="0" smtClean="0">
                <a:solidFill>
                  <a:srgbClr val="FF0000"/>
                </a:solidFill>
              </a:rPr>
              <a:t>correct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910917" y="1526478"/>
            <a:ext cx="6535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Product</a:t>
            </a:r>
            <a:endParaRPr lang="en-US" sz="1100" b="1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9562011" y="1657283"/>
            <a:ext cx="191589" cy="1715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8910917" y="4639911"/>
            <a:ext cx="6535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Product</a:t>
            </a:r>
            <a:endParaRPr lang="en-US" sz="1100" b="1" dirty="0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9562011" y="4763589"/>
            <a:ext cx="1915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8017584" y="6010665"/>
            <a:ext cx="8298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Precursor</a:t>
            </a:r>
            <a:endParaRPr lang="en-US" sz="1100" b="1" dirty="0"/>
          </a:p>
        </p:txBody>
      </p:sp>
      <p:cxnSp>
        <p:nvCxnSpPr>
          <p:cNvPr id="33" name="Straight Arrow Connector 32"/>
          <p:cNvCxnSpPr>
            <a:stCxn id="31" idx="3"/>
          </p:cNvCxnSpPr>
          <p:nvPr/>
        </p:nvCxnSpPr>
        <p:spPr>
          <a:xfrm>
            <a:off x="8847440" y="6141470"/>
            <a:ext cx="165931" cy="1809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6339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17962" t="14612" r="1570" b="3044"/>
          <a:stretch/>
        </p:blipFill>
        <p:spPr>
          <a:xfrm>
            <a:off x="168443" y="1082841"/>
            <a:ext cx="6180496" cy="393833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1306" y="616116"/>
            <a:ext cx="3989221" cy="296534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940842" y="778041"/>
            <a:ext cx="681790" cy="1684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41306" y="3769894"/>
            <a:ext cx="3965158" cy="294745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7940842" y="3934125"/>
            <a:ext cx="681790" cy="1684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12" name="Straight Arrow Connector 11"/>
          <p:cNvCxnSpPr>
            <a:stCxn id="6" idx="3"/>
            <a:endCxn id="8" idx="1"/>
          </p:cNvCxnSpPr>
          <p:nvPr/>
        </p:nvCxnSpPr>
        <p:spPr>
          <a:xfrm flipV="1">
            <a:off x="6348939" y="862262"/>
            <a:ext cx="1591903" cy="21897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21" idx="3"/>
          </p:cNvCxnSpPr>
          <p:nvPr/>
        </p:nvCxnSpPr>
        <p:spPr>
          <a:xfrm>
            <a:off x="6348939" y="1255092"/>
            <a:ext cx="1591903" cy="27732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667149" y="1170871"/>
            <a:ext cx="681790" cy="1684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2" name="Rectangle 21"/>
          <p:cNvSpPr/>
          <p:nvPr/>
        </p:nvSpPr>
        <p:spPr>
          <a:xfrm>
            <a:off x="5154779" y="2967789"/>
            <a:ext cx="1194160" cy="152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3" name="TextBox 22"/>
          <p:cNvSpPr txBox="1"/>
          <p:nvPr/>
        </p:nvSpPr>
        <p:spPr>
          <a:xfrm>
            <a:off x="253415" y="625368"/>
            <a:ext cx="27223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From Bruker Compass </a:t>
            </a:r>
            <a:r>
              <a:rPr lang="en-GB" sz="1200" b="1" dirty="0" err="1" smtClean="0"/>
              <a:t>DataAnalysis</a:t>
            </a:r>
            <a:endParaRPr lang="en-US" sz="12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7592678" y="284366"/>
            <a:ext cx="27223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From Skyline</a:t>
            </a:r>
            <a:endParaRPr lang="en-US" sz="1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4148375" y="1341010"/>
            <a:ext cx="20128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>
                <a:solidFill>
                  <a:srgbClr val="00B050"/>
                </a:solidFill>
              </a:rPr>
              <a:t>Odd Scan Number = Low CE</a:t>
            </a:r>
            <a:endParaRPr lang="en-US" sz="1200" b="1" dirty="0">
              <a:solidFill>
                <a:srgbClr val="00B05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079181" y="3430768"/>
            <a:ext cx="20128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>
                <a:solidFill>
                  <a:srgbClr val="00B050"/>
                </a:solidFill>
              </a:rPr>
              <a:t>Even</a:t>
            </a:r>
            <a:r>
              <a:rPr lang="en-GB" sz="1200" b="1" dirty="0" smtClean="0">
                <a:solidFill>
                  <a:srgbClr val="00B050"/>
                </a:solidFill>
              </a:rPr>
              <a:t> Scan Number = High CE</a:t>
            </a:r>
            <a:endParaRPr lang="en-US" sz="1200" b="1" dirty="0">
              <a:solidFill>
                <a:srgbClr val="00B05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172712" y="3840957"/>
            <a:ext cx="6535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Product</a:t>
            </a:r>
            <a:endParaRPr lang="en-US" sz="1100" b="1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2975811" y="1479509"/>
            <a:ext cx="282880" cy="138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257408" y="1339313"/>
            <a:ext cx="8298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Precursor</a:t>
            </a:r>
            <a:endParaRPr lang="en-US" sz="1100" b="1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1826279" y="3971762"/>
            <a:ext cx="194110" cy="465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11158972" y="946483"/>
            <a:ext cx="403947" cy="1684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9" name="Rectangle 38"/>
          <p:cNvSpPr/>
          <p:nvPr/>
        </p:nvSpPr>
        <p:spPr>
          <a:xfrm>
            <a:off x="11158971" y="4102567"/>
            <a:ext cx="403947" cy="1684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0" name="TextBox 39"/>
          <p:cNvSpPr txBox="1"/>
          <p:nvPr/>
        </p:nvSpPr>
        <p:spPr>
          <a:xfrm>
            <a:off x="8538948" y="1287149"/>
            <a:ext cx="8053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Precursor</a:t>
            </a:r>
            <a:endParaRPr lang="en-US" sz="1100" b="1" dirty="0"/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8928824" y="1600923"/>
            <a:ext cx="605487" cy="2104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8108049" y="2303497"/>
            <a:ext cx="6535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Product</a:t>
            </a:r>
            <a:endParaRPr lang="en-US" sz="1100" b="1" dirty="0"/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8786949" y="2434302"/>
            <a:ext cx="1418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8818536" y="4687846"/>
            <a:ext cx="8053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Precursor</a:t>
            </a:r>
            <a:endParaRPr lang="en-US" sz="1100" b="1" dirty="0"/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9231567" y="4955177"/>
            <a:ext cx="404349" cy="1306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8108049" y="5956744"/>
            <a:ext cx="6535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Product</a:t>
            </a:r>
            <a:endParaRPr lang="en-US" sz="1100" b="1" dirty="0"/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8761616" y="6096000"/>
            <a:ext cx="192260" cy="2525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7282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667" y="1383883"/>
            <a:ext cx="5120689" cy="473346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6592" y="1383883"/>
            <a:ext cx="5128711" cy="474088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49667" y="911986"/>
            <a:ext cx="27223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Scan 1213, </a:t>
            </a:r>
            <a:r>
              <a:rPr lang="de-CH" sz="1200" dirty="0"/>
              <a:t>supposedly</a:t>
            </a:r>
            <a:r>
              <a:rPr lang="en-US" sz="1200" b="1" dirty="0" smtClean="0"/>
              <a:t> </a:t>
            </a:r>
            <a:r>
              <a:rPr lang="en-US" sz="1200" b="1" dirty="0"/>
              <a:t>Low </a:t>
            </a:r>
            <a:r>
              <a:rPr lang="en-US" sz="1200" b="1" dirty="0" smtClean="0"/>
              <a:t>CE</a:t>
            </a:r>
            <a:endParaRPr lang="en-US" sz="1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036592" y="911986"/>
            <a:ext cx="27223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Scan 1214 , </a:t>
            </a:r>
            <a:r>
              <a:rPr lang="de-CH" sz="1200" dirty="0" smtClean="0"/>
              <a:t>supposedly </a:t>
            </a:r>
            <a:r>
              <a:rPr lang="en-US" sz="1200" b="1" dirty="0" smtClean="0"/>
              <a:t>High CE</a:t>
            </a:r>
            <a:endParaRPr lang="en-US" sz="1200" b="1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542674" y="2462463"/>
            <a:ext cx="529389" cy="1082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205387" y="2254983"/>
            <a:ext cx="16424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Product 116.0706</a:t>
            </a:r>
            <a:endParaRPr lang="en-US" sz="1100" b="1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7491663" y="2516593"/>
            <a:ext cx="192505" cy="6196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49667" y="234197"/>
            <a:ext cx="27223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From </a:t>
            </a:r>
            <a:r>
              <a:rPr lang="en-GB" sz="1200" b="1" dirty="0" err="1" smtClean="0"/>
              <a:t>Proteowizard</a:t>
            </a:r>
            <a:r>
              <a:rPr lang="en-GB" sz="1200" b="1" dirty="0" smtClean="0"/>
              <a:t> </a:t>
            </a:r>
            <a:r>
              <a:rPr lang="en-GB" sz="1200" b="1" dirty="0" err="1" smtClean="0"/>
              <a:t>SeeMS</a:t>
            </a:r>
            <a:endParaRPr lang="en-US" sz="12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267535" y="2309114"/>
            <a:ext cx="16424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Precursors 175.1189</a:t>
            </a:r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3166802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Evolva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ch-labpc</dc:creator>
  <cp:lastModifiedBy>Christophe Folly</cp:lastModifiedBy>
  <cp:revision>18</cp:revision>
  <dcterms:created xsi:type="dcterms:W3CDTF">2018-08-27T16:47:51Z</dcterms:created>
  <dcterms:modified xsi:type="dcterms:W3CDTF">2018-09-11T11:02:39Z</dcterms:modified>
</cp:coreProperties>
</file>