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393" r:id="rId2"/>
    <p:sldId id="387" r:id="rId3"/>
    <p:sldId id="386" r:id="rId4"/>
  </p:sldIdLst>
  <p:sldSz cx="9144000" cy="6858000" type="screen4x3"/>
  <p:notesSz cx="6794500" cy="9931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5441" autoAdjust="0"/>
  </p:normalViewPr>
  <p:slideViewPr>
    <p:cSldViewPr snapToGrid="0">
      <p:cViewPr varScale="1">
        <p:scale>
          <a:sx n="87" d="100"/>
          <a:sy n="87" d="100"/>
        </p:scale>
        <p:origin x="1206" y="9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471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4283" cy="4982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8645" y="1"/>
            <a:ext cx="2944283" cy="4982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A5E6F5-5CEB-4E3E-A6B6-DA540A1444A2}" type="datetimeFigureOut">
              <a:rPr lang="en-US" smtClean="0"/>
              <a:t>17/09/18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3107"/>
            <a:ext cx="2944283" cy="498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207843-5E0F-498F-88D8-5B7D2E5C9B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7479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4283" cy="4982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8645" y="1"/>
            <a:ext cx="2944283" cy="4982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09D257-C582-4A42-8EB3-84C3808F1FED}" type="datetimeFigureOut">
              <a:rPr lang="en-US" smtClean="0"/>
              <a:t>17/09/18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3638" y="1241425"/>
            <a:ext cx="4467225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9486"/>
            <a:ext cx="5435600" cy="391049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3107"/>
            <a:ext cx="2944283" cy="498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12CAEE-4528-46D7-BEE5-78CD9096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2575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025A4-3EDE-4F9F-9A90-CD8CC6F9F94B}" type="datetimeFigureOut">
              <a:rPr lang="en-US" smtClean="0"/>
              <a:t>17/09/18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68614-16F2-4D4D-AD43-776BB30EFA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4190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025A4-3EDE-4F9F-9A90-CD8CC6F9F94B}" type="datetimeFigureOut">
              <a:rPr lang="en-US" smtClean="0"/>
              <a:t>17/09/18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68614-16F2-4D4D-AD43-776BB30EFA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080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025A4-3EDE-4F9F-9A90-CD8CC6F9F94B}" type="datetimeFigureOut">
              <a:rPr lang="en-US" smtClean="0"/>
              <a:t>17/09/18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68614-16F2-4D4D-AD43-776BB30EFA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17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025A4-3EDE-4F9F-9A90-CD8CC6F9F94B}" type="datetimeFigureOut">
              <a:rPr lang="en-US" smtClean="0"/>
              <a:t>17/09/18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68614-16F2-4D4D-AD43-776BB30EFA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786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025A4-3EDE-4F9F-9A90-CD8CC6F9F94B}" type="datetimeFigureOut">
              <a:rPr lang="en-US" smtClean="0"/>
              <a:t>17/09/18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68614-16F2-4D4D-AD43-776BB30EFA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25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025A4-3EDE-4F9F-9A90-CD8CC6F9F94B}" type="datetimeFigureOut">
              <a:rPr lang="en-US" smtClean="0"/>
              <a:t>17/09/18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68614-16F2-4D4D-AD43-776BB30EFA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4147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025A4-3EDE-4F9F-9A90-CD8CC6F9F94B}" type="datetimeFigureOut">
              <a:rPr lang="en-US" smtClean="0"/>
              <a:t>17/09/18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68614-16F2-4D4D-AD43-776BB30EFA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185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025A4-3EDE-4F9F-9A90-CD8CC6F9F94B}" type="datetimeFigureOut">
              <a:rPr lang="en-US" smtClean="0"/>
              <a:t>17/09/18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68614-16F2-4D4D-AD43-776BB30EFA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47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025A4-3EDE-4F9F-9A90-CD8CC6F9F94B}" type="datetimeFigureOut">
              <a:rPr lang="en-US" smtClean="0"/>
              <a:t>17/09/18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68614-16F2-4D4D-AD43-776BB30EFA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591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025A4-3EDE-4F9F-9A90-CD8CC6F9F94B}" type="datetimeFigureOut">
              <a:rPr lang="en-US" smtClean="0"/>
              <a:t>17/09/18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68614-16F2-4D4D-AD43-776BB30EFA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784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025A4-3EDE-4F9F-9A90-CD8CC6F9F94B}" type="datetimeFigureOut">
              <a:rPr lang="en-US" smtClean="0"/>
              <a:t>17/09/18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68614-16F2-4D4D-AD43-776BB30EFA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046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6025A4-3EDE-4F9F-9A90-CD8CC6F9F94B}" type="datetimeFigureOut">
              <a:rPr lang="en-US" smtClean="0"/>
              <a:t>17/09/18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968614-16F2-4D4D-AD43-776BB30EFA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272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017" y="657656"/>
            <a:ext cx="8179403" cy="4371543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-1" y="58082"/>
            <a:ext cx="800926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Acquisition method generation - Analyst 1.7 (</a:t>
            </a:r>
            <a:r>
              <a:rPr lang="en-US" sz="2000" b="1" dirty="0" err="1" smtClean="0"/>
              <a:t>Sciex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TripleTOF</a:t>
            </a:r>
            <a:r>
              <a:rPr lang="en-US" sz="2000" b="1" dirty="0" smtClean="0"/>
              <a:t> 5600 / 6600)</a:t>
            </a:r>
            <a:endParaRPr lang="en-US" sz="20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7323" y="1518251"/>
            <a:ext cx="5361788" cy="4938642"/>
          </a:xfrm>
          <a:prstGeom prst="rect">
            <a:avLst/>
          </a:prstGeom>
        </p:spPr>
      </p:pic>
      <p:grpSp>
        <p:nvGrpSpPr>
          <p:cNvPr id="5" name="Group 4"/>
          <p:cNvGrpSpPr/>
          <p:nvPr/>
        </p:nvGrpSpPr>
        <p:grpSpPr>
          <a:xfrm>
            <a:off x="5305245" y="727248"/>
            <a:ext cx="569343" cy="417911"/>
            <a:chOff x="5305245" y="727248"/>
            <a:chExt cx="569343" cy="417911"/>
          </a:xfrm>
        </p:grpSpPr>
        <p:sp>
          <p:nvSpPr>
            <p:cNvPr id="2" name="Down Arrow 1"/>
            <p:cNvSpPr/>
            <p:nvPr/>
          </p:nvSpPr>
          <p:spPr>
            <a:xfrm rot="3005530">
              <a:off x="5417388" y="687959"/>
              <a:ext cx="345057" cy="569343"/>
            </a:xfrm>
            <a:prstGeom prst="downArrow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5490833" y="72724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chemeClr val="bg1"/>
                  </a:solidFill>
                </a:rPr>
                <a:t>1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1181818" y="1958011"/>
            <a:ext cx="569343" cy="446606"/>
            <a:chOff x="1181818" y="1958011"/>
            <a:chExt cx="569343" cy="446606"/>
          </a:xfrm>
        </p:grpSpPr>
        <p:sp>
          <p:nvSpPr>
            <p:cNvPr id="8" name="Down Arrow 7"/>
            <p:cNvSpPr/>
            <p:nvPr/>
          </p:nvSpPr>
          <p:spPr>
            <a:xfrm rot="18586476">
              <a:off x="1293961" y="1947417"/>
              <a:ext cx="345057" cy="569343"/>
            </a:xfrm>
            <a:prstGeom prst="downArrow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224950" y="195801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chemeClr val="bg1"/>
                  </a:solidFill>
                </a:rPr>
                <a:t>2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940279" y="3528691"/>
            <a:ext cx="569343" cy="450359"/>
            <a:chOff x="940279" y="3528691"/>
            <a:chExt cx="569343" cy="450359"/>
          </a:xfrm>
        </p:grpSpPr>
        <p:sp>
          <p:nvSpPr>
            <p:cNvPr id="9" name="Down Arrow 8"/>
            <p:cNvSpPr/>
            <p:nvPr/>
          </p:nvSpPr>
          <p:spPr>
            <a:xfrm rot="18586476">
              <a:off x="1052422" y="3521850"/>
              <a:ext cx="345057" cy="569343"/>
            </a:xfrm>
            <a:prstGeom prst="downArrow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986478" y="352869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chemeClr val="bg1"/>
                  </a:solidFill>
                </a:rPr>
                <a:t>3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26265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0566"/>
          <a:stretch/>
        </p:blipFill>
        <p:spPr>
          <a:xfrm>
            <a:off x="5973708" y="1024504"/>
            <a:ext cx="2868049" cy="382150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02" y="1319842"/>
            <a:ext cx="5751439" cy="3155478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-1" y="58082"/>
            <a:ext cx="905586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Acquisition method generation – </a:t>
            </a:r>
            <a:r>
              <a:rPr lang="en-US" sz="2000" b="1" dirty="0" err="1" smtClean="0"/>
              <a:t>Xcalibur</a:t>
            </a:r>
            <a:r>
              <a:rPr lang="en-US" sz="2000" b="1" dirty="0" smtClean="0"/>
              <a:t> 3.1 / Foundation 3.1 (</a:t>
            </a:r>
            <a:r>
              <a:rPr lang="en-US" sz="2000" b="1" dirty="0" err="1" smtClean="0"/>
              <a:t>Thermo</a:t>
            </a:r>
            <a:r>
              <a:rPr lang="en-US" sz="2000" b="1" dirty="0" smtClean="0"/>
              <a:t> Q </a:t>
            </a:r>
            <a:r>
              <a:rPr lang="en-US" sz="2000" b="1" dirty="0" err="1" smtClean="0"/>
              <a:t>Exactive</a:t>
            </a:r>
            <a:r>
              <a:rPr lang="en-US" sz="2000" b="1" dirty="0" smtClean="0"/>
              <a:t>)</a:t>
            </a:r>
            <a:endParaRPr lang="en-US" sz="20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037" b="1"/>
          <a:stretch/>
        </p:blipFill>
        <p:spPr>
          <a:xfrm>
            <a:off x="70448" y="2934979"/>
            <a:ext cx="5743155" cy="2024982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6952607" y="1264984"/>
            <a:ext cx="95878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FF0000"/>
                </a:solidFill>
              </a:rPr>
              <a:t>Inclusion list</a:t>
            </a:r>
            <a:endParaRPr lang="en-US" sz="1200" dirty="0">
              <a:solidFill>
                <a:srgbClr val="FF0000"/>
              </a:solidFill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6487409" y="1827462"/>
            <a:ext cx="568999" cy="24227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7012989" y="1641775"/>
            <a:ext cx="18000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FF0000"/>
                </a:solidFill>
              </a:rPr>
              <a:t>Center of the DIA </a:t>
            </a:r>
            <a:r>
              <a:rPr lang="en-US" sz="1200" dirty="0">
                <a:solidFill>
                  <a:srgbClr val="FF0000"/>
                </a:solidFill>
              </a:rPr>
              <a:t>w</a:t>
            </a:r>
            <a:r>
              <a:rPr lang="en-US" sz="1200" dirty="0" smtClean="0">
                <a:solidFill>
                  <a:srgbClr val="FF0000"/>
                </a:solidFill>
              </a:rPr>
              <a:t>indow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752839" y="3252568"/>
            <a:ext cx="16478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FF0000"/>
                </a:solidFill>
              </a:rPr>
              <a:t>Isolation window width</a:t>
            </a:r>
            <a:endParaRPr lang="en-US" sz="1200" dirty="0">
              <a:solidFill>
                <a:srgbClr val="FF0000"/>
              </a:solidFill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 flipH="1">
            <a:off x="5391509" y="3454499"/>
            <a:ext cx="413088" cy="49297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/>
          <p:cNvGrpSpPr/>
          <p:nvPr/>
        </p:nvGrpSpPr>
        <p:grpSpPr>
          <a:xfrm>
            <a:off x="3514144" y="2032427"/>
            <a:ext cx="569343" cy="417911"/>
            <a:chOff x="5305245" y="727248"/>
            <a:chExt cx="569343" cy="417911"/>
          </a:xfrm>
        </p:grpSpPr>
        <p:sp>
          <p:nvSpPr>
            <p:cNvPr id="15" name="Down Arrow 14"/>
            <p:cNvSpPr/>
            <p:nvPr/>
          </p:nvSpPr>
          <p:spPr>
            <a:xfrm rot="3005530">
              <a:off x="5417388" y="687959"/>
              <a:ext cx="345057" cy="569343"/>
            </a:xfrm>
            <a:prstGeom prst="downArrow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5490833" y="72724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chemeClr val="bg1"/>
                  </a:solidFill>
                </a:rPr>
                <a:t>1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1118593" y="1412110"/>
            <a:ext cx="569343" cy="417911"/>
            <a:chOff x="5305245" y="727248"/>
            <a:chExt cx="569343" cy="417911"/>
          </a:xfrm>
        </p:grpSpPr>
        <p:sp>
          <p:nvSpPr>
            <p:cNvPr id="20" name="Down Arrow 19"/>
            <p:cNvSpPr/>
            <p:nvPr/>
          </p:nvSpPr>
          <p:spPr>
            <a:xfrm rot="3005530">
              <a:off x="5417388" y="687959"/>
              <a:ext cx="345057" cy="569343"/>
            </a:xfrm>
            <a:prstGeom prst="downArrow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5490833" y="72724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chemeClr val="bg1"/>
                  </a:solidFill>
                </a:rPr>
                <a:t>2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</p:grpSp>
      <p:cxnSp>
        <p:nvCxnSpPr>
          <p:cNvPr id="8" name="Straight Arrow Connector 7"/>
          <p:cNvCxnSpPr>
            <a:stCxn id="10" idx="1"/>
          </p:cNvCxnSpPr>
          <p:nvPr/>
        </p:nvCxnSpPr>
        <p:spPr>
          <a:xfrm flipH="1">
            <a:off x="1147316" y="1403484"/>
            <a:ext cx="5805291" cy="42397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3671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493" y="522153"/>
            <a:ext cx="5450470" cy="4473986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-1" y="58082"/>
            <a:ext cx="879146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Acquisition method generation – </a:t>
            </a:r>
            <a:r>
              <a:rPr lang="en-US" sz="2000" b="1" dirty="0" err="1" smtClean="0"/>
              <a:t>Xcalibur</a:t>
            </a:r>
            <a:r>
              <a:rPr lang="en-US" sz="2000" b="1" dirty="0" smtClean="0"/>
              <a:t> 4 / Foundation 3.1 (</a:t>
            </a:r>
            <a:r>
              <a:rPr lang="en-US" sz="2000" b="1" dirty="0" err="1" smtClean="0"/>
              <a:t>Thermo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Lumos</a:t>
            </a:r>
            <a:r>
              <a:rPr lang="en-US" sz="2000" b="1" dirty="0" smtClean="0"/>
              <a:t>)</a:t>
            </a:r>
            <a:endParaRPr lang="en-US" sz="20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641" t="34950"/>
          <a:stretch/>
        </p:blipFill>
        <p:spPr>
          <a:xfrm>
            <a:off x="4047756" y="3770460"/>
            <a:ext cx="1818207" cy="2915012"/>
          </a:xfrm>
          <a:prstGeom prst="rect">
            <a:avLst/>
          </a:prstGeom>
        </p:spPr>
      </p:pic>
      <p:cxnSp>
        <p:nvCxnSpPr>
          <p:cNvPr id="12" name="Straight Arrow Connector 11"/>
          <p:cNvCxnSpPr/>
          <p:nvPr/>
        </p:nvCxnSpPr>
        <p:spPr>
          <a:xfrm>
            <a:off x="3761117" y="5404376"/>
            <a:ext cx="457200" cy="44433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6135490" y="496307"/>
            <a:ext cx="9102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FF0000"/>
                </a:solidFill>
              </a:rPr>
              <a:t>MS OT scan</a:t>
            </a:r>
            <a:endParaRPr lang="en-US" sz="1200" dirty="0">
              <a:solidFill>
                <a:srgbClr val="FF0000"/>
              </a:solidFill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197" t="32786"/>
          <a:stretch/>
        </p:blipFill>
        <p:spPr>
          <a:xfrm>
            <a:off x="6195875" y="773306"/>
            <a:ext cx="2026262" cy="2422285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2024407" y="5202445"/>
            <a:ext cx="18000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FF0000"/>
                </a:solidFill>
              </a:rPr>
              <a:t>Center of the DIA </a:t>
            </a:r>
            <a:r>
              <a:rPr lang="en-US" sz="1200" dirty="0">
                <a:solidFill>
                  <a:srgbClr val="FF0000"/>
                </a:solidFill>
              </a:rPr>
              <a:t>w</a:t>
            </a:r>
            <a:r>
              <a:rPr lang="en-US" sz="1200" dirty="0" smtClean="0">
                <a:solidFill>
                  <a:srgbClr val="FF0000"/>
                </a:solidFill>
              </a:rPr>
              <a:t>indow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037511" y="5202445"/>
            <a:ext cx="16478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FF0000"/>
                </a:solidFill>
              </a:rPr>
              <a:t>Isolation window width</a:t>
            </a:r>
            <a:endParaRPr lang="en-US" sz="1200" dirty="0">
              <a:solidFill>
                <a:srgbClr val="FF0000"/>
              </a:solidFill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 flipH="1">
            <a:off x="5624423" y="5404376"/>
            <a:ext cx="464845" cy="44433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H="1">
            <a:off x="3761118" y="653440"/>
            <a:ext cx="2407423" cy="30583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12"/>
          <p:cNvGrpSpPr/>
          <p:nvPr/>
        </p:nvGrpSpPr>
        <p:grpSpPr>
          <a:xfrm>
            <a:off x="3140728" y="1394072"/>
            <a:ext cx="569343" cy="417911"/>
            <a:chOff x="5305245" y="727248"/>
            <a:chExt cx="569343" cy="417911"/>
          </a:xfrm>
        </p:grpSpPr>
        <p:sp>
          <p:nvSpPr>
            <p:cNvPr id="17" name="Down Arrow 16"/>
            <p:cNvSpPr/>
            <p:nvPr/>
          </p:nvSpPr>
          <p:spPr>
            <a:xfrm rot="3005530">
              <a:off x="5417388" y="687959"/>
              <a:ext cx="345057" cy="569343"/>
            </a:xfrm>
            <a:prstGeom prst="downArrow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5490833" y="72724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chemeClr val="bg1"/>
                  </a:solidFill>
                </a:rPr>
                <a:t>1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5230558" y="5227966"/>
            <a:ext cx="569343" cy="417911"/>
            <a:chOff x="5305245" y="727248"/>
            <a:chExt cx="569343" cy="417911"/>
          </a:xfrm>
        </p:grpSpPr>
        <p:sp>
          <p:nvSpPr>
            <p:cNvPr id="22" name="Down Arrow 21"/>
            <p:cNvSpPr/>
            <p:nvPr/>
          </p:nvSpPr>
          <p:spPr>
            <a:xfrm rot="3005530">
              <a:off x="5417388" y="687959"/>
              <a:ext cx="345057" cy="569343"/>
            </a:xfrm>
            <a:prstGeom prst="downArrow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5490833" y="72724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chemeClr val="bg1"/>
                  </a:solidFill>
                </a:rPr>
                <a:t>2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31939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14435</TotalTime>
  <Words>68</Words>
  <Application>Microsoft Office PowerPoint</Application>
  <PresentationFormat>On-screen Show (4:3)</PresentationFormat>
  <Paragraphs>16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Ludovic Gillet</dc:creator>
  <cp:lastModifiedBy>Ludovic Gillet</cp:lastModifiedBy>
  <cp:revision>300</cp:revision>
  <cp:lastPrinted>2018-07-02T12:53:30Z</cp:lastPrinted>
  <dcterms:created xsi:type="dcterms:W3CDTF">2017-06-15T07:45:55Z</dcterms:created>
  <dcterms:modified xsi:type="dcterms:W3CDTF">2018-09-17T07:29:22Z</dcterms:modified>
</cp:coreProperties>
</file>