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2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6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9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5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5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3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8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4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2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50FFB-6AC1-4396-93E5-1E8DBC365A01}" type="datetimeFigureOut">
              <a:rPr lang="en-US" smtClean="0"/>
              <a:t>6/21/2021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7C29F-E5FF-4D71-9205-45EF4EEF9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6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1" y="0"/>
            <a:ext cx="113550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30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 Leipzig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Camilo Rojas Echeverri</dc:creator>
  <cp:lastModifiedBy>Juan Camilo Rojas Echeverri</cp:lastModifiedBy>
  <cp:revision>1</cp:revision>
  <dcterms:created xsi:type="dcterms:W3CDTF">2021-06-21T13:40:43Z</dcterms:created>
  <dcterms:modified xsi:type="dcterms:W3CDTF">2021-06-21T13:40:53Z</dcterms:modified>
</cp:coreProperties>
</file>