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64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4029EA-FC46-CB46-4B7B-9AADABD12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70E8E2-1844-3794-DA90-C436D7C2C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253255-2406-84AC-065F-225C1A47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BE7F-5565-4CDC-8277-15F49CBBB7AF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870195-0AB3-B0BD-1549-55CDFAA55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97FAD0-0F69-1FC9-9C5E-E8799368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3B6D-DC3D-4594-A428-538E0BC08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23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D25CC6-D4E2-1FA8-03A5-0D43C22CA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503A5F-4E6B-5389-C47D-9BAF79636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C7EAB3-921A-248D-79BC-0C316B72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BE7F-5565-4CDC-8277-15F49CBBB7AF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57A4A-E66F-EC38-C841-EB25A7BE9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329988-EDF1-B381-7458-D946E89E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3B6D-DC3D-4594-A428-538E0BC08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48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46BDC-2966-6428-E560-696EDDCB2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3A71DAA-FCFC-F5CB-F2B7-A2406FC52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71E2B0-AA10-DE0F-FCFD-602979F0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BE7F-5565-4CDC-8277-15F49CBBB7AF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D84679-B184-81D2-6CD9-09FEE52B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34F5B9-8594-81C8-C043-196CA7B7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3B6D-DC3D-4594-A428-538E0BC08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63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655D8-948D-39B6-FABB-AD68179F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F49563-FA7A-1904-9618-460742549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F2D299-C9A6-B2D8-22B9-ED445056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BE7F-5565-4CDC-8277-15F49CBBB7AF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D8AE08-ABCD-192D-3C0F-A5F2EF27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202841-DEDC-EE59-A2D8-B2BE68CD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3B6D-DC3D-4594-A428-538E0BC08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0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A284D1-8FA6-EF17-8848-5377B954D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F8A197-7870-DC67-CB6C-705D6D6EA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C4DA16-764E-402A-AA88-A3468E9F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BE7F-5565-4CDC-8277-15F49CBBB7AF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FF4AF9-4009-E8CE-1392-AA60175A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10BDE7-2336-1AED-863E-159EBFAD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3B6D-DC3D-4594-A428-538E0BC08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6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017AB2-A80C-FCB5-8A0F-83ED0959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A99F14-CEC9-6E98-35BF-043D989EC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A3E9CA-7F1D-19D4-012A-1A6B36027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77EA3F-34AF-F7CB-707C-763D48A11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BE7F-5565-4CDC-8277-15F49CBBB7AF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CA524F-39FA-812D-6B01-8FDF5996D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6A7766-C612-F037-A349-3C20A942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3B6D-DC3D-4594-A428-538E0BC08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52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D75B4F-6B60-8085-0CE0-BA154807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C68127-5809-5A2A-69AF-2939F8E1C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6B8C5F-6DCF-C98F-429E-26E540237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2ADC22-9F07-A019-55EB-344D8F682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33DE000-B1B7-4520-759B-609DEA2971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CEDF55-EF9B-E1AF-7A55-E137ED93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BE7F-5565-4CDC-8277-15F49CBBB7AF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3FB2A48-633E-824D-6E9F-9E620B4F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3ADFB5-E7C5-34A1-3AF9-0D3353A51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3B6D-DC3D-4594-A428-538E0BC08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34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C891-66A9-59B7-DDD6-3FC034883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C5D19C-B4B2-43B3-F836-1CBF5DC1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BE7F-5565-4CDC-8277-15F49CBBB7AF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F923A4E-3272-E3DC-5E8C-B96300D6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1EFC70-CEFA-C980-FD36-988B481E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3B6D-DC3D-4594-A428-538E0BC08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78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D6D6DA1-344D-2E86-75E3-3B3E9AC07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BE7F-5565-4CDC-8277-15F49CBBB7AF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56A52CC-19CC-0DD7-47BB-168FEE64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B58AFD-BEFA-8A28-93DB-D2180A90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3B6D-DC3D-4594-A428-538E0BC08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23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5B8110-D2B5-086A-26FC-1870B26F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9D0CE2-1470-C8E8-DB0E-24CE0A35F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B6E4CF-F762-4A51-2647-4957532A5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1830A9-5938-EB23-A0D3-356ADBCC9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BE7F-5565-4CDC-8277-15F49CBBB7AF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1BF43A-CBF5-F20F-5216-B39BC26D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BD3B8E-3FC8-33CA-D127-D6E1C20A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3B6D-DC3D-4594-A428-538E0BC08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03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14480-8B69-5759-4EB9-D889A0D5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BAAA95-94BA-4F00-336C-6565702BC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8E0CC44-121A-9484-FB7A-282F8A994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28E61B-F2C9-DE51-2B26-F56CC6C8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BE7F-5565-4CDC-8277-15F49CBBB7AF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86E481-5DE5-56ED-5C9A-C2146554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6E479C-126C-5186-E050-B606C134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3B6D-DC3D-4594-A428-538E0BC08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80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C331FA8-A485-4E85-5F05-9548455FF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ED5947-2FF0-6C10-E3CC-7061AB237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FAF3A6-9AD6-CB51-40F6-D159D4102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3BE7F-5565-4CDC-8277-15F49CBBB7AF}" type="datetimeFigureOut">
              <a:rPr lang="zh-CN" altLang="en-US" smtClean="0"/>
              <a:t>2023/1/20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ADCE06-5A2A-77ED-E9AE-BF4E35D01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59E1ED-C5F4-C5C1-B8CF-D9FA7B6BA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93B6D-DC3D-4594-A428-538E0BC08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43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87DB065-012A-E673-2F88-219AD4A4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62" y="1524502"/>
            <a:ext cx="5600020" cy="38089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2328761-7C60-32AF-DFF5-D4EF8685D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24" y="1524503"/>
            <a:ext cx="5600020" cy="381459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4D6ED5C-0144-E873-C55C-A0FFC33A6027}"/>
              </a:ext>
            </a:extLst>
          </p:cNvPr>
          <p:cNvSpPr txBox="1"/>
          <p:nvPr/>
        </p:nvSpPr>
        <p:spPr>
          <a:xfrm>
            <a:off x="2508068" y="1045028"/>
            <a:ext cx="248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04.sky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FB93D11-C53E-6A86-E651-FDB03A7D25D6}"/>
              </a:ext>
            </a:extLst>
          </p:cNvPr>
          <p:cNvSpPr txBox="1"/>
          <p:nvPr/>
        </p:nvSpPr>
        <p:spPr>
          <a:xfrm>
            <a:off x="7774576" y="1045028"/>
            <a:ext cx="248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02.sky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413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A0FEA51-65FB-0199-8F42-23ED60E65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3" y="1535355"/>
            <a:ext cx="5518104" cy="378728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1A8CFC0-5C1C-5B7A-6F49-ACF4F5070C22}"/>
              </a:ext>
            </a:extLst>
          </p:cNvPr>
          <p:cNvSpPr txBox="1"/>
          <p:nvPr/>
        </p:nvSpPr>
        <p:spPr>
          <a:xfrm>
            <a:off x="1261042" y="1084216"/>
            <a:ext cx="372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02.sky import – document(04.sky)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4069436-850F-4282-B731-4CBFB8FB1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88921"/>
            <a:ext cx="5402279" cy="368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64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</Words>
  <Application>Microsoft Office PowerPoint</Application>
  <PresentationFormat>宽屏</PresentationFormat>
  <Paragraphs>3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华斌</dc:creator>
  <cp:lastModifiedBy>华斌</cp:lastModifiedBy>
  <cp:revision>1</cp:revision>
  <dcterms:created xsi:type="dcterms:W3CDTF">2023-01-20T06:43:16Z</dcterms:created>
  <dcterms:modified xsi:type="dcterms:W3CDTF">2023-01-20T06:49:13Z</dcterms:modified>
</cp:coreProperties>
</file>