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14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495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70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333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127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426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38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92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179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722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73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FC8C5-DCA4-439D-9309-9670DA08BBDA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06B4A-DCED-4A85-B2CA-B63DB899C9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50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697"/>
            <a:ext cx="11951314" cy="4940554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136913" y="6023113"/>
            <a:ext cx="5595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peak isn’t intact and all of the transitions are shown in earlier version.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960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428" y="812578"/>
            <a:ext cx="7465007" cy="3710719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371600" y="5317435"/>
            <a:ext cx="7374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latest released version also shows broken peak and only there transitions are shown which use </a:t>
            </a:r>
            <a:r>
              <a:rPr lang="en-US" altLang="zh-CN" smtClean="0"/>
              <a:t>the same MS data.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449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宽屏</PresentationFormat>
  <Paragraphs>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fengl</dc:creator>
  <cp:lastModifiedBy>fengl</cp:lastModifiedBy>
  <cp:revision>1</cp:revision>
  <dcterms:created xsi:type="dcterms:W3CDTF">2020-10-14T02:37:54Z</dcterms:created>
  <dcterms:modified xsi:type="dcterms:W3CDTF">2020-10-14T02:43:03Z</dcterms:modified>
</cp:coreProperties>
</file>