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24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CE21-6FD7-46BF-B3FB-BA2451560952}" type="datetimeFigureOut">
              <a:rPr lang="en-AU" smtClean="0"/>
              <a:t>13/08/2013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392EB-3430-4A70-897B-577BDA34C4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9813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CE21-6FD7-46BF-B3FB-BA2451560952}" type="datetimeFigureOut">
              <a:rPr lang="en-AU" smtClean="0"/>
              <a:t>13/08/2013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392EB-3430-4A70-897B-577BDA34C4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4006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CE21-6FD7-46BF-B3FB-BA2451560952}" type="datetimeFigureOut">
              <a:rPr lang="en-AU" smtClean="0"/>
              <a:t>13/08/2013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392EB-3430-4A70-897B-577BDA34C4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7552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CE21-6FD7-46BF-B3FB-BA2451560952}" type="datetimeFigureOut">
              <a:rPr lang="en-AU" smtClean="0"/>
              <a:t>13/08/2013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392EB-3430-4A70-897B-577BDA34C4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62544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CE21-6FD7-46BF-B3FB-BA2451560952}" type="datetimeFigureOut">
              <a:rPr lang="en-AU" smtClean="0"/>
              <a:t>13/08/2013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392EB-3430-4A70-897B-577BDA34C4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61256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CE21-6FD7-46BF-B3FB-BA2451560952}" type="datetimeFigureOut">
              <a:rPr lang="en-AU" smtClean="0"/>
              <a:t>13/08/2013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392EB-3430-4A70-897B-577BDA34C4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8340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CE21-6FD7-46BF-B3FB-BA2451560952}" type="datetimeFigureOut">
              <a:rPr lang="en-AU" smtClean="0"/>
              <a:t>13/08/2013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392EB-3430-4A70-897B-577BDA34C4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8589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CE21-6FD7-46BF-B3FB-BA2451560952}" type="datetimeFigureOut">
              <a:rPr lang="en-AU" smtClean="0"/>
              <a:t>13/08/2013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392EB-3430-4A70-897B-577BDA34C4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8847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CE21-6FD7-46BF-B3FB-BA2451560952}" type="datetimeFigureOut">
              <a:rPr lang="en-AU" smtClean="0"/>
              <a:t>13/08/2013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392EB-3430-4A70-897B-577BDA34C4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096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CE21-6FD7-46BF-B3FB-BA2451560952}" type="datetimeFigureOut">
              <a:rPr lang="en-AU" smtClean="0"/>
              <a:t>13/08/2013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392EB-3430-4A70-897B-577BDA34C4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4876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CE21-6FD7-46BF-B3FB-BA2451560952}" type="datetimeFigureOut">
              <a:rPr lang="en-AU" smtClean="0"/>
              <a:t>13/08/2013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392EB-3430-4A70-897B-577BDA34C4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83477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2CE21-6FD7-46BF-B3FB-BA2451560952}" type="datetimeFigureOut">
              <a:rPr lang="en-AU" smtClean="0"/>
              <a:t>13/08/2013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392EB-3430-4A70-897B-577BDA34C4B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53959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014196"/>
            <a:ext cx="6958636" cy="565118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02006" y="456387"/>
            <a:ext cx="1849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Abundant protein</a:t>
            </a:r>
            <a:endParaRPr lang="en-AU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2276872"/>
            <a:ext cx="1535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Singly charged</a:t>
            </a:r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152859" y="5013176"/>
            <a:ext cx="1633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doubly charged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71080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980728"/>
            <a:ext cx="6604028" cy="5352246"/>
          </a:xfrm>
        </p:spPr>
      </p:pic>
      <p:sp>
        <p:nvSpPr>
          <p:cNvPr id="7" name="TextBox 6"/>
          <p:cNvSpPr txBox="1"/>
          <p:nvPr/>
        </p:nvSpPr>
        <p:spPr>
          <a:xfrm>
            <a:off x="179512" y="2276872"/>
            <a:ext cx="1535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Singly charged</a:t>
            </a:r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152859" y="5026969"/>
            <a:ext cx="1633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doubly charged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93980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Macquarie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Chi-Hung Lin</dc:creator>
  <cp:lastModifiedBy>Chi-Hung Lin </cp:lastModifiedBy>
  <cp:revision>1</cp:revision>
  <dcterms:created xsi:type="dcterms:W3CDTF">2013-08-13T01:23:16Z</dcterms:created>
  <dcterms:modified xsi:type="dcterms:W3CDTF">2013-08-13T01:31:46Z</dcterms:modified>
</cp:coreProperties>
</file>