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435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786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930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630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33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290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7566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740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765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80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721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0461E-E3B2-47D6-9B39-5E81C3F17DC3}" type="datetimeFigureOut">
              <a:rPr lang="nb-NO" smtClean="0"/>
              <a:t>06.01.2016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F8F1-B146-4358-B2E2-8B3E4F59D3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4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763" y="1676400"/>
            <a:ext cx="296945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76400"/>
            <a:ext cx="3048763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" y="1699701"/>
            <a:ext cx="3042004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836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35" y="512618"/>
            <a:ext cx="895096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6835" y="152400"/>
            <a:ext cx="895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DIA data to </a:t>
            </a:r>
            <a:r>
              <a:rPr lang="nb-NO" dirty="0" err="1" smtClean="0"/>
              <a:t>create</a:t>
            </a:r>
            <a:r>
              <a:rPr lang="nb-NO" dirty="0" smtClean="0"/>
              <a:t> target list for PRM run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104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 smtClean="0"/>
              <a:t>Buidling</a:t>
            </a:r>
            <a:r>
              <a:rPr lang="nb-NO" sz="3200" dirty="0" smtClean="0"/>
              <a:t> </a:t>
            </a:r>
            <a:r>
              <a:rPr lang="nb-NO" sz="3200" dirty="0" err="1" smtClean="0"/>
              <a:t>spectral</a:t>
            </a:r>
            <a:r>
              <a:rPr lang="nb-NO" sz="3200" dirty="0" smtClean="0"/>
              <a:t> </a:t>
            </a:r>
            <a:r>
              <a:rPr lang="nb-NO" sz="3200" dirty="0" err="1" smtClean="0"/>
              <a:t>library</a:t>
            </a:r>
            <a:r>
              <a:rPr lang="nb-NO" sz="3200" dirty="0" smtClean="0"/>
              <a:t> from PRM data</a:t>
            </a:r>
            <a:endParaRPr lang="nb-NO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19200"/>
            <a:ext cx="3810000" cy="538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59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6934200" cy="73183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PRM data </a:t>
            </a:r>
            <a:r>
              <a:rPr lang="nb-NO" dirty="0" err="1" smtClean="0"/>
              <a:t>peptide</a:t>
            </a:r>
            <a:r>
              <a:rPr lang="nb-NO" dirty="0" smtClean="0"/>
              <a:t> list</a:t>
            </a:r>
            <a:endParaRPr lang="nb-NO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6" y="762000"/>
            <a:ext cx="8458674" cy="603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838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Buidling spectral library from PRM data</vt:lpstr>
      <vt:lpstr>PRM data peptide list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Trung Tran</dc:creator>
  <cp:lastModifiedBy>Trung Tran</cp:lastModifiedBy>
  <cp:revision>6</cp:revision>
  <dcterms:created xsi:type="dcterms:W3CDTF">2016-01-06T10:04:38Z</dcterms:created>
  <dcterms:modified xsi:type="dcterms:W3CDTF">2016-01-06T10:44:38Z</dcterms:modified>
</cp:coreProperties>
</file>