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-120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87D82D-0786-4D2F-8F46-F504F18D0591}" type="datetimeFigureOut">
              <a:rPr lang="en-AU" smtClean="0"/>
              <a:t>10/11/2015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592AB-CC74-49AC-A2DC-46D168CD30A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1070915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87D82D-0786-4D2F-8F46-F504F18D0591}" type="datetimeFigureOut">
              <a:rPr lang="en-AU" smtClean="0"/>
              <a:t>10/11/2015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592AB-CC74-49AC-A2DC-46D168CD30A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3062970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87D82D-0786-4D2F-8F46-F504F18D0591}" type="datetimeFigureOut">
              <a:rPr lang="en-AU" smtClean="0"/>
              <a:t>10/11/2015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592AB-CC74-49AC-A2DC-46D168CD30A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7649817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87D82D-0786-4D2F-8F46-F504F18D0591}" type="datetimeFigureOut">
              <a:rPr lang="en-AU" smtClean="0"/>
              <a:t>10/11/2015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592AB-CC74-49AC-A2DC-46D168CD30A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1610141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87D82D-0786-4D2F-8F46-F504F18D0591}" type="datetimeFigureOut">
              <a:rPr lang="en-AU" smtClean="0"/>
              <a:t>10/11/2015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592AB-CC74-49AC-A2DC-46D168CD30A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0806180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87D82D-0786-4D2F-8F46-F504F18D0591}" type="datetimeFigureOut">
              <a:rPr lang="en-AU" smtClean="0"/>
              <a:t>10/11/2015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592AB-CC74-49AC-A2DC-46D168CD30A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4211939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87D82D-0786-4D2F-8F46-F504F18D0591}" type="datetimeFigureOut">
              <a:rPr lang="en-AU" smtClean="0"/>
              <a:t>10/11/2015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592AB-CC74-49AC-A2DC-46D168CD30A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7875082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87D82D-0786-4D2F-8F46-F504F18D0591}" type="datetimeFigureOut">
              <a:rPr lang="en-AU" smtClean="0"/>
              <a:t>10/11/2015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592AB-CC74-49AC-A2DC-46D168CD30A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1535020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87D82D-0786-4D2F-8F46-F504F18D0591}" type="datetimeFigureOut">
              <a:rPr lang="en-AU" smtClean="0"/>
              <a:t>10/11/2015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592AB-CC74-49AC-A2DC-46D168CD30A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6671482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87D82D-0786-4D2F-8F46-F504F18D0591}" type="datetimeFigureOut">
              <a:rPr lang="en-AU" smtClean="0"/>
              <a:t>10/11/2015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592AB-CC74-49AC-A2DC-46D168CD30A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2545551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87D82D-0786-4D2F-8F46-F504F18D0591}" type="datetimeFigureOut">
              <a:rPr lang="en-AU" smtClean="0"/>
              <a:t>10/11/2015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592AB-CC74-49AC-A2DC-46D168CD30A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8618024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87D82D-0786-4D2F-8F46-F504F18D0591}" type="datetimeFigureOut">
              <a:rPr lang="en-AU" smtClean="0"/>
              <a:t>10/11/2015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A592AB-CC74-49AC-A2DC-46D168CD30A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878354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85725" y="295275"/>
            <a:ext cx="12800000" cy="7200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5019675" y="66675"/>
            <a:ext cx="183672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Peak not selected because it is above Q value cutoff</a:t>
            </a:r>
            <a:endParaRPr lang="en-AU" dirty="0">
              <a:solidFill>
                <a:srgbClr val="FF0000"/>
              </a:solidFill>
            </a:endParaRPr>
          </a:p>
        </p:txBody>
      </p:sp>
      <p:cxnSp>
        <p:nvCxnSpPr>
          <p:cNvPr id="7" name="Straight Arrow Connector 6"/>
          <p:cNvCxnSpPr>
            <a:stCxn id="5" idx="1"/>
          </p:cNvCxnSpPr>
          <p:nvPr/>
        </p:nvCxnSpPr>
        <p:spPr>
          <a:xfrm flipH="1">
            <a:off x="3400426" y="666840"/>
            <a:ext cx="1619249" cy="2590710"/>
          </a:xfrm>
          <a:prstGeom prst="straightConnector1">
            <a:avLst/>
          </a:prstGeom>
          <a:ln w="1905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>
            <a:stCxn id="5" idx="3"/>
          </p:cNvCxnSpPr>
          <p:nvPr/>
        </p:nvCxnSpPr>
        <p:spPr>
          <a:xfrm>
            <a:off x="6856400" y="666840"/>
            <a:ext cx="4097350" cy="2047785"/>
          </a:xfrm>
          <a:prstGeom prst="straightConnector1">
            <a:avLst/>
          </a:prstGeom>
          <a:ln w="1905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8418500" y="5486400"/>
            <a:ext cx="25146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Peak automatically selected in rest all the sample runs</a:t>
            </a:r>
            <a:endParaRPr lang="en-AU" dirty="0">
              <a:solidFill>
                <a:srgbClr val="FF0000"/>
              </a:solidFill>
            </a:endParaRPr>
          </a:p>
        </p:txBody>
      </p:sp>
      <p:cxnSp>
        <p:nvCxnSpPr>
          <p:cNvPr id="13" name="Straight Arrow Connector 12"/>
          <p:cNvCxnSpPr>
            <a:stCxn id="12" idx="0"/>
          </p:cNvCxnSpPr>
          <p:nvPr/>
        </p:nvCxnSpPr>
        <p:spPr>
          <a:xfrm flipH="1" flipV="1">
            <a:off x="6488125" y="3086190"/>
            <a:ext cx="3187675" cy="2400210"/>
          </a:xfrm>
          <a:prstGeom prst="straightConnector1">
            <a:avLst/>
          </a:prstGeom>
          <a:ln w="1905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Left Brace 16"/>
          <p:cNvSpPr/>
          <p:nvPr/>
        </p:nvSpPr>
        <p:spPr>
          <a:xfrm rot="16200000">
            <a:off x="9305925" y="2667000"/>
            <a:ext cx="590550" cy="2600325"/>
          </a:xfrm>
          <a:prstGeom prst="leftBrace">
            <a:avLst/>
          </a:prstGeom>
          <a:ln w="254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cxnSp>
        <p:nvCxnSpPr>
          <p:cNvPr id="18" name="Straight Arrow Connector 17"/>
          <p:cNvCxnSpPr>
            <a:stCxn id="12" idx="0"/>
          </p:cNvCxnSpPr>
          <p:nvPr/>
        </p:nvCxnSpPr>
        <p:spPr>
          <a:xfrm flipV="1">
            <a:off x="9675800" y="4491038"/>
            <a:ext cx="0" cy="995362"/>
          </a:xfrm>
          <a:prstGeom prst="straightConnector1">
            <a:avLst/>
          </a:prstGeom>
          <a:ln w="1905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572338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19</Words>
  <Application>Microsoft Office PowerPoint</Application>
  <PresentationFormat>Widescreen</PresentationFormat>
  <Paragraphs>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>UQ Diamantina Institute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Alok Shah</dc:creator>
  <cp:lastModifiedBy>Alok Shah</cp:lastModifiedBy>
  <cp:revision>1</cp:revision>
  <dcterms:created xsi:type="dcterms:W3CDTF">2015-11-09T23:22:26Z</dcterms:created>
  <dcterms:modified xsi:type="dcterms:W3CDTF">2015-11-09T23:22:49Z</dcterms:modified>
</cp:coreProperties>
</file>