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32F10-BDA8-460D-8653-DCADA71E68B5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41102-3E02-4109-B02E-B88355AC30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6461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200" y="468868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two peaks for one peptide and the intensity both peak is similar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081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38200" y="1918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also the same case</a:t>
            </a:r>
          </a:p>
          <a:p>
            <a:r>
              <a:rPr lang="en-US" dirty="0" smtClean="0"/>
              <a:t>There are two peaks for one peptide and the intensity both peak is similar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6461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438400" y="3810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</a:t>
            </a:r>
            <a:r>
              <a:rPr lang="en-US" dirty="0" err="1" smtClean="0"/>
              <a:t>unzoomed</a:t>
            </a:r>
            <a:r>
              <a:rPr lang="en-US" dirty="0" smtClean="0"/>
              <a:t>  spectra for the previous one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081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85800" y="3810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also there are two peaks but the intensity of another peak is very less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56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2018-12-03T10:00:44Z</dcterms:created>
  <dcterms:modified xsi:type="dcterms:W3CDTF">2018-12-03T10:22:14Z</dcterms:modified>
</cp:coreProperties>
</file>