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538-E975-4E1E-A671-67D9AF0A6307}" type="datetimeFigureOut">
              <a:rPr lang="zh-TW" altLang="en-US" smtClean="0"/>
              <a:t>2016/11/4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C53EF-6394-46A6-B4AD-B589BE7DD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941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538-E975-4E1E-A671-67D9AF0A6307}" type="datetimeFigureOut">
              <a:rPr lang="zh-TW" altLang="en-US" smtClean="0"/>
              <a:t>2016/11/4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C53EF-6394-46A6-B4AD-B589BE7DD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5669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538-E975-4E1E-A671-67D9AF0A6307}" type="datetimeFigureOut">
              <a:rPr lang="zh-TW" altLang="en-US" smtClean="0"/>
              <a:t>2016/11/4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C53EF-6394-46A6-B4AD-B589BE7DD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679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538-E975-4E1E-A671-67D9AF0A6307}" type="datetimeFigureOut">
              <a:rPr lang="zh-TW" altLang="en-US" smtClean="0"/>
              <a:t>2016/11/4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C53EF-6394-46A6-B4AD-B589BE7DD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069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538-E975-4E1E-A671-67D9AF0A6307}" type="datetimeFigureOut">
              <a:rPr lang="zh-TW" altLang="en-US" smtClean="0"/>
              <a:t>2016/11/4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C53EF-6394-46A6-B4AD-B589BE7DD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0547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538-E975-4E1E-A671-67D9AF0A6307}" type="datetimeFigureOut">
              <a:rPr lang="zh-TW" altLang="en-US" smtClean="0"/>
              <a:t>2016/11/4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C53EF-6394-46A6-B4AD-B589BE7DD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424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538-E975-4E1E-A671-67D9AF0A6307}" type="datetimeFigureOut">
              <a:rPr lang="zh-TW" altLang="en-US" smtClean="0"/>
              <a:t>2016/11/4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C53EF-6394-46A6-B4AD-B589BE7DD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4512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538-E975-4E1E-A671-67D9AF0A6307}" type="datetimeFigureOut">
              <a:rPr lang="zh-TW" altLang="en-US" smtClean="0"/>
              <a:t>2016/11/4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C53EF-6394-46A6-B4AD-B589BE7DD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592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538-E975-4E1E-A671-67D9AF0A6307}" type="datetimeFigureOut">
              <a:rPr lang="zh-TW" altLang="en-US" smtClean="0"/>
              <a:t>2016/11/4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C53EF-6394-46A6-B4AD-B589BE7DD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4077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538-E975-4E1E-A671-67D9AF0A6307}" type="datetimeFigureOut">
              <a:rPr lang="zh-TW" altLang="en-US" smtClean="0"/>
              <a:t>2016/11/4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C53EF-6394-46A6-B4AD-B589BE7DD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4374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5A538-E975-4E1E-A671-67D9AF0A6307}" type="datetimeFigureOut">
              <a:rPr lang="zh-TW" altLang="en-US" smtClean="0"/>
              <a:t>2016/11/4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C53EF-6394-46A6-B4AD-B589BE7DD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3144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5A538-E975-4E1E-A671-67D9AF0A6307}" type="datetimeFigureOut">
              <a:rPr lang="zh-TW" altLang="en-US" smtClean="0"/>
              <a:t>2016/11/4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C53EF-6394-46A6-B4AD-B589BE7DD4A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5154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0" b="3712"/>
          <a:stretch/>
        </p:blipFill>
        <p:spPr bwMode="auto">
          <a:xfrm>
            <a:off x="67903" y="496388"/>
            <a:ext cx="8968593" cy="6136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/>
          <p:nvPr/>
        </p:nvSpPr>
        <p:spPr>
          <a:xfrm>
            <a:off x="67903" y="3501008"/>
            <a:ext cx="8968593" cy="3024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411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</cp:revision>
  <dcterms:created xsi:type="dcterms:W3CDTF">2016-11-04T05:55:29Z</dcterms:created>
  <dcterms:modified xsi:type="dcterms:W3CDTF">2016-11-04T06:03:37Z</dcterms:modified>
</cp:coreProperties>
</file>