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D445-F3F7-4BB6-B7E5-29F400BD2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6F2D21-B855-4386-891B-5E3D88A0D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44AC1-80A1-4FC5-B854-CBB5E47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84E96-2021-4451-B3CC-5591035E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A9D75-1DB1-45EA-9910-A4C77618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6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7347-8A94-4D86-8B33-18364F454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F91D2-B79E-47B2-AF80-7523B9942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4C879-620E-4C9A-89D3-EE4EA862B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13282-375C-4C6D-8C61-0F65B0CB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5E515-AE91-4574-A3AA-987248D24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2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11803A-B17C-419D-B602-5BCFE97A68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C215B-0AC1-4202-90D9-4983A96DC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295EB-C396-41DF-B439-F1E78D50D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F413C-3193-41F7-A5FC-89A79BD7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5F030-3B66-4A25-9462-78BF023B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6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E9A5C-CD58-48A3-B0A4-88C11E07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6875E-B0D3-48A4-9C1C-0189B133E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C5259-2B80-4E58-8EDF-5EF84FD3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7B975-B13F-4BBD-8668-C899743FA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13561-6AA1-4AAB-B919-DB133BC2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4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A300-86E7-420F-BE86-01934A69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E71DB-30FE-4391-A9B0-D98CBC255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980A9-165F-43E8-9A59-B2E29C69F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B72C-BEDA-485B-9DDF-9822B3EA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4B46D-022C-4E60-9E3D-2C2C9D6A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2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D84ED-B75A-421D-ADD7-F53F0913E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95D2-CE9B-4B81-9D7A-ED6E7318E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B10FB-ADAE-403C-B79B-982D7567B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3437E-FC49-4DBA-847F-6E8784DA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D25A0-66CD-46EF-B338-0F7534D2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3137-81BE-46B1-95DC-5204824C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1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8A97B-AB9E-4CCD-85A9-1DA2585D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95B32-AA96-4251-9D14-1DA4B1D88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AC426-C44B-47F2-90CC-E0DEB04D6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8E82F1-BEA6-4F51-BA72-2521F8736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14680E-7B5A-4646-8894-0D5C9B3D5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8CCE1D-25F0-469C-BA0A-A081104FA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849F6E-F2F2-4B19-BECF-15101675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437BEC-1909-4AAE-BC29-C7CB6CA27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2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EA16D-BFF1-4DD7-B903-381971E1D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5BEE0-04EE-4DEF-8683-3981AC4B2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BE0A61-8F8E-4700-9542-15DAC2E08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89AC6C-B259-4162-85D4-1E98977C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9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B1D92-85CC-4D65-9DA5-3B73B9720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A74153-9D95-471D-9FD4-B09AC688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7C3EF-782A-463B-BE97-5373179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9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23924-69E8-4711-B6CC-306570D0E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9FD9B-C0C3-4963-B1EF-E8C35691F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929D6-F840-4145-B545-A6D38640E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2C1E6-B09B-46C1-90B2-B24C64C2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58F5D-D625-4617-AE07-C3E36A1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C2CD8-9B8F-47D7-A988-D997622B0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2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1399F-E08B-4248-B155-CC5017574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794A3-9A9F-4A23-B355-2459D316F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7591D-7353-45E0-AABA-F4960B1BE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5C84E-3137-40DD-BE31-EA8CA67B1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94CC2-9BC1-4928-B945-9425E8F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E2FB2-1F0E-487D-B457-0B072567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5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13F045-3362-4FD4-8C66-7038E229B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A08A6-CD99-463C-9084-8D7ACB3FB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E4287-29E3-4BB0-9B56-202CD58E4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8F7D-14BE-451F-BBD9-A057F6E837CC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EC8D3-4B79-477D-A48E-5CE0D267A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A1BAA-5EB7-4456-B763-740C552AD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34C3B-A21A-4046-AF6A-E854EC2F6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3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CA9643-6F60-4486-98E6-45D469B7B4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093" y="137786"/>
            <a:ext cx="6962585" cy="65761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DEDFEF-834D-4B8A-92ED-A4D9E01C6438}"/>
              </a:ext>
            </a:extLst>
          </p:cNvPr>
          <p:cNvSpPr txBox="1"/>
          <p:nvPr/>
        </p:nvSpPr>
        <p:spPr>
          <a:xfrm>
            <a:off x="137786" y="137786"/>
            <a:ext cx="47974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Shaded as if integrated, but no integration performed.</a:t>
            </a:r>
          </a:p>
          <a:p>
            <a:pPr marL="285750" indent="-285750">
              <a:buFontTx/>
              <a:buChar char="-"/>
            </a:pPr>
            <a:r>
              <a:rPr lang="en-US" dirty="0"/>
              <a:t>Red error light in the Targets pane for the 87 m/z. </a:t>
            </a:r>
          </a:p>
          <a:p>
            <a:pPr marL="285750" indent="-285750">
              <a:buFontTx/>
              <a:buChar char="-"/>
            </a:pPr>
            <a:r>
              <a:rPr lang="en-US" dirty="0"/>
              <a:t>#N/A for all values in Results Grid. </a:t>
            </a:r>
          </a:p>
        </p:txBody>
      </p:sp>
    </p:spTree>
    <p:extLst>
      <p:ext uri="{BB962C8B-B14F-4D97-AF65-F5344CB8AC3E}">
        <p14:creationId xmlns:p14="http://schemas.microsoft.com/office/powerpoint/2010/main" val="283615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9535F1-68C3-4D2C-808E-71A9B80C4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522" y="125260"/>
            <a:ext cx="7067808" cy="660747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C20B2D-B3E4-4EFE-825E-5C7E3D1B587A}"/>
              </a:ext>
            </a:extLst>
          </p:cNvPr>
          <p:cNvSpPr txBox="1"/>
          <p:nvPr/>
        </p:nvSpPr>
        <p:spPr>
          <a:xfrm>
            <a:off x="137786" y="137786"/>
            <a:ext cx="4797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Integration performed.</a:t>
            </a:r>
          </a:p>
          <a:p>
            <a:pPr marL="285750" indent="-285750">
              <a:buFontTx/>
              <a:buChar char="-"/>
            </a:pPr>
            <a:r>
              <a:rPr lang="en-US" dirty="0"/>
              <a:t>Green light in Targets pane for this transition.</a:t>
            </a:r>
          </a:p>
          <a:p>
            <a:pPr marL="285750" indent="-285750">
              <a:buFontTx/>
              <a:buChar char="-"/>
            </a:pPr>
            <a:r>
              <a:rPr lang="en-US" dirty="0"/>
              <a:t>Values in Results Grid. </a:t>
            </a:r>
          </a:p>
        </p:txBody>
      </p:sp>
    </p:spTree>
    <p:extLst>
      <p:ext uri="{BB962C8B-B14F-4D97-AF65-F5344CB8AC3E}">
        <p14:creationId xmlns:p14="http://schemas.microsoft.com/office/powerpoint/2010/main" val="38451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AVollaro</dc:creator>
  <cp:lastModifiedBy>AVollaro</cp:lastModifiedBy>
  <cp:revision>2</cp:revision>
  <dcterms:created xsi:type="dcterms:W3CDTF">2018-07-23T19:03:26Z</dcterms:created>
  <dcterms:modified xsi:type="dcterms:W3CDTF">2018-07-23T19:23:47Z</dcterms:modified>
</cp:coreProperties>
</file>