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27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3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0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8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1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8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6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4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3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66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28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F0906-CD03-4728-970C-9B9F9B8F025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F0A34-16AD-4483-820F-F2E1315BF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6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00" y="101600"/>
            <a:ext cx="3657600" cy="33832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600" y="3484880"/>
            <a:ext cx="3657600" cy="34719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6925" y="3648472"/>
            <a:ext cx="3657600" cy="33083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6925" y="104256"/>
            <a:ext cx="3657600" cy="33806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65400" y="4381222"/>
            <a:ext cx="208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Without TAS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65400" y="584200"/>
            <a:ext cx="208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Without TAS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35800" y="768866"/>
            <a:ext cx="208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TAS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35800" y="4381222"/>
            <a:ext cx="208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07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062" y="1357312"/>
            <a:ext cx="4572000" cy="42835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225" y="1357312"/>
            <a:ext cx="4572000" cy="42011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19425" y="2527300"/>
            <a:ext cx="208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Without TAS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07400" y="2527300"/>
            <a:ext cx="208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43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12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Johns Hopkins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Ponce</dc:creator>
  <cp:lastModifiedBy>Sean Ponce</cp:lastModifiedBy>
  <cp:revision>2</cp:revision>
  <dcterms:created xsi:type="dcterms:W3CDTF">2020-10-19T19:48:51Z</dcterms:created>
  <dcterms:modified xsi:type="dcterms:W3CDTF">2020-10-20T01:16:51Z</dcterms:modified>
</cp:coreProperties>
</file>