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04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3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893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2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69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97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89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1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22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04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39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D7572-D5AD-4F89-9691-C9292B7E1ACA}" type="datetimeFigureOut">
              <a:rPr lang="zh-TW" altLang="en-US" smtClean="0"/>
              <a:t>2020/6/8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DCDA-3626-47AB-8D03-867D38249B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53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Skyline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680" y="1690687"/>
            <a:ext cx="3506987" cy="49323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7502" y="-69767"/>
            <a:ext cx="4701490" cy="352090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4509" y="3032160"/>
            <a:ext cx="5251573" cy="3931312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8897815" y="1186962"/>
            <a:ext cx="290496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zh-TW" dirty="0" smtClean="0"/>
              <a:t>How to integrate the peaks?!</a:t>
            </a:r>
            <a:endParaRPr lang="zh-TW" altLang="en-US" dirty="0"/>
          </a:p>
        </p:txBody>
      </p:sp>
      <p:sp>
        <p:nvSpPr>
          <p:cNvPr id="8" name="弧形箭號 (上彎) 7"/>
          <p:cNvSpPr/>
          <p:nvPr/>
        </p:nvSpPr>
        <p:spPr>
          <a:xfrm rot="13825814">
            <a:off x="8057846" y="2719670"/>
            <a:ext cx="1011115" cy="26540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8864273" y="2612134"/>
            <a:ext cx="340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Not showing in the chromatogram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7471" y="3886034"/>
            <a:ext cx="4147038" cy="3166320"/>
          </a:xfrm>
          <a:prstGeom prst="rect">
            <a:avLst/>
          </a:prstGeom>
        </p:spPr>
      </p:pic>
      <p:cxnSp>
        <p:nvCxnSpPr>
          <p:cNvPr id="12" name="直線單箭頭接點 11"/>
          <p:cNvCxnSpPr/>
          <p:nvPr/>
        </p:nvCxnSpPr>
        <p:spPr>
          <a:xfrm>
            <a:off x="6673362" y="2852374"/>
            <a:ext cx="131884" cy="103366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129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Skyline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</dc:title>
  <dc:creator>User</dc:creator>
  <cp:lastModifiedBy>User</cp:lastModifiedBy>
  <cp:revision>1</cp:revision>
  <dcterms:created xsi:type="dcterms:W3CDTF">2020-06-09T01:06:40Z</dcterms:created>
  <dcterms:modified xsi:type="dcterms:W3CDTF">2020-06-09T01:06:53Z</dcterms:modified>
</cp:coreProperties>
</file>