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1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8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3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4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1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2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1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9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9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2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D196A-4695-4108-B910-FBB2DE748EF0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E90FA-1499-4549-946F-DCB3D4CEB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9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3" y="533400"/>
            <a:ext cx="39147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87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723900"/>
            <a:ext cx="451485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9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5029"/>
            <a:ext cx="9085521" cy="4883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4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Proteomics</dc:creator>
  <cp:lastModifiedBy>Proteomics</cp:lastModifiedBy>
  <cp:revision>2</cp:revision>
  <dcterms:created xsi:type="dcterms:W3CDTF">2018-03-27T23:42:14Z</dcterms:created>
  <dcterms:modified xsi:type="dcterms:W3CDTF">2018-03-27T23:55:46Z</dcterms:modified>
</cp:coreProperties>
</file>