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EB08-7503-4955-A192-5348BB3E34D5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174F-B1DB-4B30-9A79-34EFA2E44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28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EB08-7503-4955-A192-5348BB3E34D5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174F-B1DB-4B30-9A79-34EFA2E44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226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EB08-7503-4955-A192-5348BB3E34D5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174F-B1DB-4B30-9A79-34EFA2E44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711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EB08-7503-4955-A192-5348BB3E34D5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174F-B1DB-4B30-9A79-34EFA2E44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763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EB08-7503-4955-A192-5348BB3E34D5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174F-B1DB-4B30-9A79-34EFA2E44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00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EB08-7503-4955-A192-5348BB3E34D5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174F-B1DB-4B30-9A79-34EFA2E44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775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EB08-7503-4955-A192-5348BB3E34D5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174F-B1DB-4B30-9A79-34EFA2E44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583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EB08-7503-4955-A192-5348BB3E34D5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174F-B1DB-4B30-9A79-34EFA2E44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916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EB08-7503-4955-A192-5348BB3E34D5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174F-B1DB-4B30-9A79-34EFA2E44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708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EB08-7503-4955-A192-5348BB3E34D5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174F-B1DB-4B30-9A79-34EFA2E44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129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EB08-7503-4955-A192-5348BB3E34D5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0174F-B1DB-4B30-9A79-34EFA2E44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797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FEB08-7503-4955-A192-5348BB3E34D5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0174F-B1DB-4B30-9A79-34EFA2E44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174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08142017 – requesting help with getting variable mods to show up.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902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48000" y="-171450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851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48000" y="-171450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73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48000" y="-171450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13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 for any help you can offer!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136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08142017 – requesting help with getting variable mods to show up.</vt:lpstr>
      <vt:lpstr>PowerPoint Presentation</vt:lpstr>
      <vt:lpstr>PowerPoint Presentation</vt:lpstr>
      <vt:lpstr>PowerPoint Presentation</vt:lpstr>
      <vt:lpstr>Thanks for any help you can offer!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08142017 – requesting help with getting variable mods to show up.</dc:title>
  <dc:creator>pharmcore2</dc:creator>
  <cp:lastModifiedBy>pharmcore2</cp:lastModifiedBy>
  <cp:revision>1</cp:revision>
  <dcterms:created xsi:type="dcterms:W3CDTF">2017-08-14T21:22:35Z</dcterms:created>
  <dcterms:modified xsi:type="dcterms:W3CDTF">2017-08-14T21:22:48Z</dcterms:modified>
</cp:coreProperties>
</file>