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1146-9573-2D89-023D-C45D820ED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96938-AF69-F792-7D38-E3869EC2A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27094-B5F4-6CF0-040D-CA71F2343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A018D-AAB1-D2A8-DD31-3727E9088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3CF52-C079-7323-BFC2-D863C8596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8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60D0-5F7D-C737-63E1-BA8F14509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45395-6AD3-D280-0758-6A52177FA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12C70-D6A8-1F53-BBCC-9F1A4B4FA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1F2FE-2649-4D25-DBA2-285F738C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D3A47-5033-2430-57D3-92972AC6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09584E-06DF-C993-CC45-797D200B48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64E8FB-4EB6-A037-B81E-AD644CDDD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CA88F-2F86-36EB-6488-6464758CC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77DC2-A430-76B0-773A-614D2815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7FD0D-8411-9D9F-BCDD-A1E856F6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5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6050B-F1B8-10E5-BC6C-628D5CB55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A6FF2-00A2-DDF6-B202-A288384E4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078F6-6747-3D9A-5C6A-D59140E16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E2B70-9143-3A58-7CED-67AEE3272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91946-FD21-EEC1-C9AC-709937C98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6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13E30-9F36-1E17-ECFA-B1F52AC79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BEFC8-A3A5-AAFD-B7FF-D9FDFAA4D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D6894-FA56-14B6-8C5B-6D7DE89D5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2114F-BF8D-F025-EC0D-3CB31FAD2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DAA07-3CA9-2FDF-7B8B-4E7EE54D9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9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B457-AFC7-F95E-027C-B4B6C6B31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CD9AD-F26C-D82E-D601-977184E732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F50D59-1858-127A-E3A2-D1E8E7C72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4730F-1BCD-6C3D-52EC-7E5CEC06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1F917-1E58-09E2-CA02-D113DCF95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8AB05-9385-863F-2E99-0CA3C76FC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8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1BA8B-E1FB-2661-6723-E4AE61D28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A6C91-644E-5D79-B7C1-D17786B05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31FEF-2E51-21B8-2428-FAFF86FD9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C4FD57-1C05-ACDE-FA74-A4FD178783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5F115C-E6DA-AEA1-94F2-0222580648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BF106-C391-FEDE-5940-509523973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F47533-87B7-E4E4-9F50-6C93F88B4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E720C9-7597-B34E-6ECA-583000E91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28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07164-EAF5-1710-58B5-BEAD7CC18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517F2-F5A7-1985-53D8-C561AD25B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EFBC7-0242-1C32-2AD0-343F8ACB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60E314-79E8-949F-520F-1BCC1C25E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65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5D709-BAA2-090A-C950-D34C49CCB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1EAC0A-3900-91DC-4919-656F8C16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B1B5B-F548-6DDA-130C-B44BBD27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7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6917E-F46A-A447-EABD-9E5585133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09463-C59E-C383-69B4-819FE79D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8DF261-AF4B-215C-C308-9B2883491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D3E18-3071-E6BB-AF6E-817AE17ED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7C902-F491-D64F-EF3C-9118BE143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12A0A-6AAD-D95E-C6E6-006B6ABF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9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AD874-AFC1-EBFB-9716-D6EFEB2D8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795450-F0EF-1BD2-85AB-791B15E044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502AA-2A2F-88D5-E70C-2060186B0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790EA-329C-58E1-AEB7-4A07A0425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3E1E5-32B7-8EF9-96B9-B85638536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09C60-02B1-E3C2-F5C9-105AFDA15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0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204891-8B91-29C2-4E88-2D5FA5EBB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28CDF-2ED8-9CC8-BC89-52D97A436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23114-ACDC-344D-A4C6-003D598BA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A8C691-6C47-4655-824A-2C35D5077211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768C8-2979-EBB3-4935-AE0D79A96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A2D5D-22E7-F9F3-34C9-57403C2778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AFEF4-6D6E-42B2-8A1B-7DE8F218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1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5DAA-20DF-FEAD-003D-D4C21A468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&gt; Options &gt; </a:t>
            </a:r>
            <a:r>
              <a:rPr lang="en-US" dirty="0" err="1"/>
              <a:t>Koina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83319F-445C-7B2B-EF42-B1B3C2D54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822" y="1590040"/>
            <a:ext cx="402907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896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922C7-774E-1F14-9C21-89024B6C8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Settings &gt; Peptide Settings &gt; Library &gt; Build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0EC756-78FE-B55B-E588-72BC18AF2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1848485"/>
            <a:ext cx="558165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24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Tools &gt; Options &gt; Koina</vt:lpstr>
      <vt:lpstr>Settings &gt; Peptide Settings &gt; Library &gt; Build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Nicholas Shulman</dc:creator>
  <cp:lastModifiedBy>Nicholas Shulman</cp:lastModifiedBy>
  <cp:revision>1</cp:revision>
  <dcterms:created xsi:type="dcterms:W3CDTF">2024-07-30T22:30:35Z</dcterms:created>
  <dcterms:modified xsi:type="dcterms:W3CDTF">2024-07-30T22:53:36Z</dcterms:modified>
</cp:coreProperties>
</file>