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59" r:id="rId5"/>
    <p:sldId id="257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9D8E-0ABD-5114-8F0E-218A7A081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9A03AA-C460-FACA-2F33-433FFA36A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45C3E-94E4-38C9-D1AC-AC4440D25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F4D13-6CF8-770E-06EE-1383F2C72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EB520-BBF6-F5A6-3B91-481B7195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7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4960-385B-A9B0-82F4-11A837B0C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DB36C-E084-50ED-AAD2-2CC22C1E4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08A9C-DA77-92DA-713C-4C4978F60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50FCE-DE95-F957-2E2D-67B5434F0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7CAFD-618A-65B6-C007-1E5633E5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1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E4E352-E236-A700-3EA2-91C943DEB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78D9E4-3BFF-06DD-B6AB-C57B64E23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D9CB8-3AFF-764B-0E50-04859AB54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A8518-6F23-3A7A-637C-4E710BE2E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6E54B-2810-B8DF-F406-396F60685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4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774D5-C3B8-3CAB-2E30-B4E0FA9A8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85AAC-9B36-B115-3915-99FEC39C0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60270-58EE-5910-6F94-97144D1C7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4DF3-6EE5-BB24-CE78-BE059144A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3D9B4-F62F-C309-80D9-641692260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75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B5977-E143-8F57-8210-5A82F9CD0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422EB-878B-564D-7139-7C7124F86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0EF2B-6281-4776-5BBC-D01B0AC28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C6870-299D-A39B-A030-A3ADBB6B2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3E6B9-E9CD-14E4-B97B-60F95B6EF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2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6BED8-04EC-4748-97FB-C014DB6C1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674EE-8D33-DE8A-E474-62D8C9531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F8B77-2B46-2783-62D7-2C1CB5B7E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A73B6-A502-AA9F-F053-ABFDD2DD9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B6BB57-A74E-626A-794B-8E5E5E32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6CB3D0-7E39-6D72-531D-91F2BAAA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8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FEFC6-1651-C0DC-B6DF-4D9284A70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F3E3A-50A9-3D2D-ED24-4E097AC7A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F7108D-321E-EAC8-A809-4B56000C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BF29AB-A4C7-1CFC-0882-1CA91CFD74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44AF97-C4DD-55B2-577D-D8DD627E0E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E0F22C-E9D4-5AFC-3F9D-D0518FD75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9DCB74-FDA1-5F6D-77D4-60F5C5E8E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57D66B-0737-6890-4920-C0527F7AD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4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E0F1F-3086-2B67-F0E8-BF63B63C3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363EC-ED4A-B3DE-1A35-A2E67FF09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B726C-972E-F218-A02E-1CA36D701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34DF9B-3436-4E79-55F6-46A31725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9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AB946B-6B44-5134-C1C0-79298A4D1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9C0812-1DB0-F4D3-6D8D-0D87642C2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577DDC-794C-F386-07FA-2FF5A2C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67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3D74D-145B-BE55-C871-715A49F3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13545-F8D4-BB26-8E95-796582AC0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C84E29-B259-08D9-DEFF-56D6278C5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73B4A-3C6F-055D-AB37-05A21D766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C1D4BF-3262-C7CE-1E32-C71642738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44B74-FCF3-F8CB-9D58-C22BC16FC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2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5A9E6-2A2C-7B32-1D90-A6EDF547E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8A149E-36D7-7B07-624F-0A308C7799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E06ED-6AC4-A106-CA6F-209CE5BBA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D0FB37-D55E-0A17-D3A9-2248834EC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83043-A1EB-B424-0D80-43CD918F7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29B85-A6A0-7681-3582-0F82CC39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3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B2F3FB-2982-9C8E-840C-E54385E99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50832-89DC-6B67-BCF7-999931BDB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25877-FAA3-5162-F18A-A1B2D4AD9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5A156-0F1A-4DBF-A78E-DA2B0A92BFE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0E548-6799-BB5E-A947-22DDE21BB1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D3966-0A55-8939-16A7-746FC2F86B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22DF5-908A-40A6-A5CE-8C8EB46A8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7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7177C-7421-8FA2-DC26-B51223DA4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Corruption of MRM3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ECFF74-7BE7-2BF7-51F5-BA2A5DB39C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3 May 2024</a:t>
            </a:r>
          </a:p>
        </p:txBody>
      </p:sp>
    </p:spTree>
    <p:extLst>
      <p:ext uri="{BB962C8B-B14F-4D97-AF65-F5344CB8AC3E}">
        <p14:creationId xmlns:p14="http://schemas.microsoft.com/office/powerpoint/2010/main" val="2652189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B6AD3-B2C5-18B9-9729-34A1DBD55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information of Sample 95 and 96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5FDE0C-5645-0D07-18E4-75C90DB7808B}"/>
              </a:ext>
            </a:extLst>
          </p:cNvPr>
          <p:cNvSpPr txBox="1"/>
          <p:nvPr/>
        </p:nvSpPr>
        <p:spPr>
          <a:xfrm>
            <a:off x="313509" y="2231180"/>
            <a:ext cx="116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96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09FBB-0862-9F28-38B7-9A25D7C3C502}"/>
              </a:ext>
            </a:extLst>
          </p:cNvPr>
          <p:cNvSpPr txBox="1"/>
          <p:nvPr/>
        </p:nvSpPr>
        <p:spPr>
          <a:xfrm>
            <a:off x="293059" y="4280262"/>
            <a:ext cx="1162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Sample 95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04F3B5BF-F1FC-D3C6-31DA-4BD547E926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2682" y="1350300"/>
            <a:ext cx="9903254" cy="435133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21932CC-FF35-8DCF-7DBF-E859FD24ED3A}"/>
              </a:ext>
            </a:extLst>
          </p:cNvPr>
          <p:cNvSpPr txBox="1"/>
          <p:nvPr/>
        </p:nvSpPr>
        <p:spPr>
          <a:xfrm>
            <a:off x="568493" y="5976205"/>
            <a:ext cx="11055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am not sure how this information is retrieved, if it is embedded as a predefined report, or if it is accessed on the fly from the same source Skyline would retrieve it.  Original file name has been redacted.</a:t>
            </a:r>
          </a:p>
        </p:txBody>
      </p:sp>
    </p:spTree>
    <p:extLst>
      <p:ext uri="{BB962C8B-B14F-4D97-AF65-F5344CB8AC3E}">
        <p14:creationId xmlns:p14="http://schemas.microsoft.com/office/powerpoint/2010/main" val="261532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AFE3-6C96-6A9D-C10C-CDCDFA0C2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from </a:t>
            </a:r>
            <a:r>
              <a:rPr lang="en-US" dirty="0" err="1"/>
              <a:t>Sciex</a:t>
            </a:r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0E59CFF-AE49-4C18-19AB-8B8435F1FA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4058" y="1853711"/>
            <a:ext cx="9423884" cy="3981655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4ACBF20-BB4F-606C-164B-B36258519D2C}"/>
              </a:ext>
            </a:extLst>
          </p:cNvPr>
          <p:cNvSpPr txBox="1"/>
          <p:nvPr/>
        </p:nvSpPr>
        <p:spPr>
          <a:xfrm>
            <a:off x="2365812" y="6311899"/>
            <a:ext cx="746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(Not sure if I may share the names of the </a:t>
            </a:r>
            <a:r>
              <a:rPr lang="en-US" dirty="0" err="1"/>
              <a:t>Sciex</a:t>
            </a:r>
            <a:r>
              <a:rPr lang="en-US" dirty="0"/>
              <a:t> people, so I blotted them out.)</a:t>
            </a:r>
          </a:p>
        </p:txBody>
      </p:sp>
    </p:spTree>
    <p:extLst>
      <p:ext uri="{BB962C8B-B14F-4D97-AF65-F5344CB8AC3E}">
        <p14:creationId xmlns:p14="http://schemas.microsoft.com/office/powerpoint/2010/main" val="4279782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93D17-A224-63DA-5750-D1712A09E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and XIC of samples 95 and 96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D64B95-E840-48BB-3D4B-10BD19DAC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87491" cy="4351338"/>
          </a:xfrm>
        </p:spPr>
        <p:txBody>
          <a:bodyPr/>
          <a:lstStyle/>
          <a:p>
            <a:r>
              <a:rPr lang="en-US" dirty="0" err="1"/>
              <a:t>Sciex</a:t>
            </a:r>
            <a:r>
              <a:rPr lang="en-US" dirty="0"/>
              <a:t> OS allows me to show the TIC, and XIC data.</a:t>
            </a:r>
          </a:p>
          <a:p>
            <a:r>
              <a:rPr lang="en-US" dirty="0"/>
              <a:t>We have 5 transitions in our dataset, but there is only one that needs to return an actual spectrum always, that is Experiment 3: AGL peptide of a histone.</a:t>
            </a:r>
          </a:p>
          <a:p>
            <a:r>
              <a:rPr lang="en-US" dirty="0"/>
              <a:t>The other peptides are most of the time not there, in ~10% they are detected.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A2BAC5-BE33-B614-F046-19A88BBC6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8319" y="2107474"/>
            <a:ext cx="2703526" cy="3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35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93D17-A224-63DA-5750-D1712A09E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and XIC (of AGL) of samples 95 and 96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307DAA-7C89-BF55-942A-26E6223B5A8B}"/>
              </a:ext>
            </a:extLst>
          </p:cNvPr>
          <p:cNvSpPr txBox="1"/>
          <p:nvPr/>
        </p:nvSpPr>
        <p:spPr>
          <a:xfrm>
            <a:off x="599192" y="2760617"/>
            <a:ext cx="47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458623-FB68-CA6E-88C8-56C557AD3D70}"/>
              </a:ext>
            </a:extLst>
          </p:cNvPr>
          <p:cNvSpPr txBox="1"/>
          <p:nvPr/>
        </p:nvSpPr>
        <p:spPr>
          <a:xfrm>
            <a:off x="199948" y="4767942"/>
            <a:ext cx="1276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XIC</a:t>
            </a:r>
          </a:p>
          <a:p>
            <a:pPr algn="ctr"/>
            <a:r>
              <a:rPr lang="en-US" dirty="0"/>
              <a:t>Transition 3</a:t>
            </a: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708F6DA2-9F84-9B58-7A5D-ECF8736EBF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5076" y="1991088"/>
            <a:ext cx="9830123" cy="4351338"/>
          </a:xfrm>
        </p:spPr>
      </p:pic>
    </p:spTree>
    <p:extLst>
      <p:ext uri="{BB962C8B-B14F-4D97-AF65-F5344CB8AC3E}">
        <p14:creationId xmlns:p14="http://schemas.microsoft.com/office/powerpoint/2010/main" val="930267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CACBC-0360-9BEE-B2DC-27B0B5D9A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AGL in sample 95 with ‘spectrum’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9CC0670-7B97-9858-D789-4C77B11688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307" y="1715138"/>
            <a:ext cx="4458789" cy="342772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E40EC9-EB23-2807-52B1-57C8CFFCBF43}"/>
              </a:ext>
            </a:extLst>
          </p:cNvPr>
          <p:cNvSpPr txBox="1"/>
          <p:nvPr/>
        </p:nvSpPr>
        <p:spPr>
          <a:xfrm>
            <a:off x="3161212" y="2047854"/>
            <a:ext cx="1715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Indeed, we also </a:t>
            </a:r>
            <a:r>
              <a:rPr lang="en-US" dirty="0" err="1"/>
              <a:t>sdo</a:t>
            </a:r>
            <a:r>
              <a:rPr lang="en-US" dirty="0"/>
              <a:t> not see a spectrum in Skyline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F4B755-DCB9-9913-200A-F590AB4BCFC9}"/>
              </a:ext>
            </a:extLst>
          </p:cNvPr>
          <p:cNvSpPr txBox="1"/>
          <p:nvPr/>
        </p:nvSpPr>
        <p:spPr>
          <a:xfrm>
            <a:off x="9074332" y="1325042"/>
            <a:ext cx="1715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But we do see the spectrum in </a:t>
            </a:r>
            <a:r>
              <a:rPr lang="en-US" dirty="0" err="1"/>
              <a:t>Sciex</a:t>
            </a:r>
            <a:r>
              <a:rPr lang="en-US" dirty="0"/>
              <a:t> OS</a:t>
            </a:r>
          </a:p>
        </p:txBody>
      </p:sp>
      <p:pic>
        <p:nvPicPr>
          <p:cNvPr id="11" name="Content Placeholder 16">
            <a:extLst>
              <a:ext uri="{FF2B5EF4-FFF2-40B4-BE49-F238E27FC236}">
                <a16:creationId xmlns:a16="http://schemas.microsoft.com/office/drawing/2014/main" id="{DD8F72F6-D992-D9CC-C200-C630134341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353" y="2370949"/>
            <a:ext cx="6355209" cy="277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048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201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Corruption of MRM3 data</vt:lpstr>
      <vt:lpstr>Sample information of Sample 95 and 96</vt:lpstr>
      <vt:lpstr>Information from Sciex</vt:lpstr>
      <vt:lpstr>TIC and XIC of samples 95 and 96</vt:lpstr>
      <vt:lpstr>TIC and XIC (of AGL) of samples 95 and 96</vt:lpstr>
      <vt:lpstr>AGL in sample 95 with ‘spectrum’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Corruption of MRM3 data</dc:title>
  <dc:creator>Elfrink, H.L. (Hyung)</dc:creator>
  <cp:lastModifiedBy>Elfrink, H.L. (Hyung)</cp:lastModifiedBy>
  <cp:revision>4</cp:revision>
  <dcterms:created xsi:type="dcterms:W3CDTF">2024-05-03T06:58:55Z</dcterms:created>
  <dcterms:modified xsi:type="dcterms:W3CDTF">2024-05-03T07:52:45Z</dcterms:modified>
</cp:coreProperties>
</file>