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E2B7E-1449-4E97-BAEA-A68CFE0E691E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D3787-E27F-469B-928F-F67BDC178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04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E2B7E-1449-4E97-BAEA-A68CFE0E691E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D3787-E27F-469B-928F-F67BDC178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94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E2B7E-1449-4E97-BAEA-A68CFE0E691E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D3787-E27F-469B-928F-F67BDC178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842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E2B7E-1449-4E97-BAEA-A68CFE0E691E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D3787-E27F-469B-928F-F67BDC178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89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E2B7E-1449-4E97-BAEA-A68CFE0E691E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D3787-E27F-469B-928F-F67BDC178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07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E2B7E-1449-4E97-BAEA-A68CFE0E691E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D3787-E27F-469B-928F-F67BDC178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212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E2B7E-1449-4E97-BAEA-A68CFE0E691E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D3787-E27F-469B-928F-F67BDC178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26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E2B7E-1449-4E97-BAEA-A68CFE0E691E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D3787-E27F-469B-928F-F67BDC178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997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E2B7E-1449-4E97-BAEA-A68CFE0E691E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D3787-E27F-469B-928F-F67BDC178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5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E2B7E-1449-4E97-BAEA-A68CFE0E691E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D3787-E27F-469B-928F-F67BDC178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91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E2B7E-1449-4E97-BAEA-A68CFE0E691E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D3787-E27F-469B-928F-F67BDC178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00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E2B7E-1449-4E97-BAEA-A68CFE0E691E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D3787-E27F-469B-928F-F67BDC178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45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3914775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914400"/>
            <a:ext cx="3914775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" y="360841"/>
            <a:ext cx="169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Peptide Settings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23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04862"/>
            <a:ext cx="3914775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804861"/>
            <a:ext cx="3914775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6159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38200"/>
            <a:ext cx="3914775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5324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1228725"/>
            <a:ext cx="7380287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6578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1228725"/>
            <a:ext cx="7380287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5324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1228725"/>
            <a:ext cx="7380287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6578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28935"/>
            <a:ext cx="7801487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3943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</Words>
  <Application>Microsoft Office PowerPoint</Application>
  <PresentationFormat>On-screen Show 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Eisai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Lei Wang</dc:creator>
  <cp:lastModifiedBy>Lei Wang</cp:lastModifiedBy>
  <cp:revision>1</cp:revision>
  <dcterms:created xsi:type="dcterms:W3CDTF">2012-10-22T14:36:22Z</dcterms:created>
  <dcterms:modified xsi:type="dcterms:W3CDTF">2012-10-22T14:45:56Z</dcterms:modified>
</cp:coreProperties>
</file>