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65D09F-5062-4327-A3A3-25419F4EC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652AF01-7D34-4945-BD57-B9DF4BBF7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0E3BDA-CBF9-4845-9C88-84398F0C4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2EC0CC-BC9F-498B-8B44-43EDE2892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F386AF-684C-418B-B373-565FFB76A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824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9A9EB8-775C-49D7-95C5-5B5CB421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49C263-191A-4507-986B-CD48F5080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0B6E10-666E-43AB-8B12-7FC0635C9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65F507-D9AB-47F1-AE83-FD8815D6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B21CD6-72FB-4478-B0D5-E573C6101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91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22FA90-6CFA-4576-9AF8-1630EF3A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A89853-44E1-42F3-93E5-9A45A898B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1EEBD1-AA9C-420E-AF41-6A39BA49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F86032-0C98-451B-BB7D-86690569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B920D0-BCDB-4A3C-AABB-B9126F55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4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1C5D22-A7FB-4904-81F9-99AF4256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1BB153-5BFE-42D4-8B5E-9C8A1DD9F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FA0177-68C2-4F42-9011-ADCE31783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31B0EA-4CB5-4F5E-BE8C-BD3890A74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118FC2-FB83-47CD-97DD-3621B5652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ADB858-5498-42A8-8888-476A76A85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821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C9941A-133F-41A2-8827-C1B9FE57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D64E160-0319-4466-8427-39B83E174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A660600-7300-4E38-9E9F-6E65F7D5A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CC41608-D318-483D-8C86-793CEE8DA5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CF7C41C-454D-4604-95F8-3E554B67D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168DF14-9423-46EB-A1DB-A3F2283B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85EA3B3-9BBF-4D08-8644-F9EBA101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3D66CBB-2C35-40C9-A727-FB060A8F3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29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C627AE-6047-4DE0-9E7F-4B47626D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5299654-C46E-43D3-89C4-C2F9E8F6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DC51790-A162-4968-BA08-5D19CAA5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79E43F-1C7A-4376-AF94-AAAA8FD7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41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05DDC8B-818C-4FC9-88F1-0331060CF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B6B59B0-4377-415F-B9DA-11C05627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2B7986-5832-4928-8A9D-989C76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66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22C8F-760F-4CBA-B470-1593F965E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A7C3A-1EF0-42A6-9A84-BC812D374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CE0EEE-12EE-401A-8034-28DEACB33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F570E0-0C05-45DE-AF73-5C494704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4D590F-D8EB-4485-B7E0-BBC778BC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6A7C62-E0CA-4D80-A93B-4D7D2952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57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EB631E-D52F-419F-A35A-E40A8BA0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CC8205D-B1C9-4FF5-BACE-2B594BDB2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CE2C68-01DE-4548-9DC1-EC6D0F4B3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AC3DF7-0718-4809-BD5A-4A377628B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7ABABE-2399-4A71-B1E4-1491D28B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F87F0E-7049-4219-82DE-E210437D9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44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3CE7E8-6CBA-4907-A743-57D9BD67F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686CAD-02BC-4097-82F6-348982517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4EB204-0A77-4ED1-AD78-8AE7BCE0F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68407F-7872-4D66-A934-37BA76FD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E47D1D-A433-478C-9967-558D3652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9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8884206-3DFB-46F2-8827-7C2BC12887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8FEFA3-F152-4011-98B9-323220AF9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4BED2F-CDE6-4840-AC7B-42AC83F0C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85FD4B-E170-4F45-8F09-5F7139C9B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5DC843-EA94-477E-A794-852B226E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05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F489491-C302-4261-A0A7-954A99C3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0CD7FA-7F1E-4F92-899C-19B47CFFD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8AB1FD-761C-497D-A9F3-096FD5A99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E0F98-42C2-47D1-A0BE-7BB1CEA9E166}" type="datetimeFigureOut">
              <a:rPr lang="zh-CN" altLang="en-US" smtClean="0"/>
              <a:t>2019/7/24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BE6B58-6BCD-488E-B9D9-7F49D00E5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77130C-CD70-49D3-A5C9-A55A278A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F06FA-C047-4C04-B019-2B165AB30C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03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4D31C91-91C3-405F-8BEE-0C9FB3C20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277" y="1836605"/>
            <a:ext cx="4887723" cy="281862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63C506A-44D1-497F-B996-AA1A45E39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1679"/>
            <a:ext cx="12192000" cy="166343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3D6A4A1-272F-4504-8CC8-A52A7DC33113}"/>
              </a:ext>
            </a:extLst>
          </p:cNvPr>
          <p:cNvSpPr txBox="1"/>
          <p:nvPr/>
        </p:nvSpPr>
        <p:spPr>
          <a:xfrm>
            <a:off x="783223" y="310963"/>
            <a:ext cx="4225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The difference between CV peak area and CV total area? (Normalized)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B545A20-0FEF-482C-AD02-E74DF434F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429" y="72886"/>
            <a:ext cx="3833192" cy="49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2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2A8AFC3-830B-4ECB-9ACC-ED47A1B51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36" y="862274"/>
            <a:ext cx="5109798" cy="28789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282EB75-2F51-4BE3-914A-1932D405C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47" y="352296"/>
            <a:ext cx="2921867" cy="371721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1F94652-6EFB-4E9E-B7D1-6DA4CFD34F49}"/>
              </a:ext>
            </a:extLst>
          </p:cNvPr>
          <p:cNvSpPr/>
          <p:nvPr/>
        </p:nvSpPr>
        <p:spPr>
          <a:xfrm>
            <a:off x="1201443" y="4554606"/>
            <a:ext cx="106058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The difference between CV peak area and CV total area? 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1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</Words>
  <Application>Microsoft Office PowerPoint</Application>
  <PresentationFormat>宽屏</PresentationFormat>
  <Paragraphs>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Shuang Liang</dc:creator>
  <cp:lastModifiedBy>Shuang Liang</cp:lastModifiedBy>
  <cp:revision>2</cp:revision>
  <dcterms:created xsi:type="dcterms:W3CDTF">2019-07-24T09:27:46Z</dcterms:created>
  <dcterms:modified xsi:type="dcterms:W3CDTF">2019-07-24T10:59:44Z</dcterms:modified>
</cp:coreProperties>
</file>