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4672-9825-4918-9236-35A2E686517F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6AFC7-597D-44CB-A4B8-D0D56457A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31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4672-9825-4918-9236-35A2E686517F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6AFC7-597D-44CB-A4B8-D0D56457A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77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4672-9825-4918-9236-35A2E686517F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6AFC7-597D-44CB-A4B8-D0D56457A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6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4672-9825-4918-9236-35A2E686517F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6AFC7-597D-44CB-A4B8-D0D56457A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714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4672-9825-4918-9236-35A2E686517F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6AFC7-597D-44CB-A4B8-D0D56457A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18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4672-9825-4918-9236-35A2E686517F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6AFC7-597D-44CB-A4B8-D0D56457A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5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4672-9825-4918-9236-35A2E686517F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6AFC7-597D-44CB-A4B8-D0D56457A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23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4672-9825-4918-9236-35A2E686517F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6AFC7-597D-44CB-A4B8-D0D56457A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11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4672-9825-4918-9236-35A2E686517F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6AFC7-597D-44CB-A4B8-D0D56457A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014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4672-9825-4918-9236-35A2E686517F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6AFC7-597D-44CB-A4B8-D0D56457A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38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4672-9825-4918-9236-35A2E686517F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6AFC7-597D-44CB-A4B8-D0D56457A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40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74672-9825-4918-9236-35A2E686517F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6AFC7-597D-44CB-A4B8-D0D56457A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9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585" t="29144" r="51314" b="53159"/>
          <a:stretch/>
        </p:blipFill>
        <p:spPr>
          <a:xfrm>
            <a:off x="841469" y="1178313"/>
            <a:ext cx="7516536" cy="18204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1469" y="337751"/>
            <a:ext cx="5156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 smtClean="0"/>
              <a:t>Isolation list export from Skyline (Q-</a:t>
            </a:r>
            <a:r>
              <a:rPr lang="en-US" dirty="0" err="1" smtClean="0"/>
              <a:t>Exactive</a:t>
            </a:r>
            <a:r>
              <a:rPr lang="en-US" dirty="0" smtClean="0"/>
              <a:t> settings)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5067" t="9489" r="35068" b="65165"/>
          <a:stretch/>
        </p:blipFill>
        <p:spPr>
          <a:xfrm>
            <a:off x="912019" y="4126210"/>
            <a:ext cx="7298724" cy="17381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1469" y="3192955"/>
            <a:ext cx="4495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 smtClean="0"/>
              <a:t>Imported isolation list: </a:t>
            </a:r>
            <a:r>
              <a:rPr lang="en-US" dirty="0" smtClean="0"/>
              <a:t>Q-</a:t>
            </a:r>
            <a:r>
              <a:rPr lang="en-US" dirty="0" err="1" smtClean="0"/>
              <a:t>Exactive</a:t>
            </a:r>
            <a:r>
              <a:rPr lang="en-US" dirty="0" smtClean="0"/>
              <a:t> </a:t>
            </a:r>
            <a:r>
              <a:rPr lang="en-US" dirty="0" err="1" smtClean="0"/>
              <a:t>Xcalibur</a:t>
            </a:r>
            <a:r>
              <a:rPr lang="en-US" dirty="0" smtClean="0"/>
              <a:t> 4.0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200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339" t="23027" r="52202" b="54465"/>
          <a:stretch/>
        </p:blipFill>
        <p:spPr>
          <a:xfrm>
            <a:off x="1111580" y="3941993"/>
            <a:ext cx="6484689" cy="23153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1580" y="3148592"/>
            <a:ext cx="5307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 smtClean="0"/>
              <a:t>Imported isolation list: Fusion Lumos Tune 3.0.2022.16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8731" t="30500" r="67599" b="51152"/>
          <a:stretch/>
        </p:blipFill>
        <p:spPr>
          <a:xfrm>
            <a:off x="1063059" y="962694"/>
            <a:ext cx="4328720" cy="18875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9750" y="67641"/>
            <a:ext cx="4781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 smtClean="0"/>
              <a:t>Isolation list export from Skyline (Fusion settings)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90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33</Words>
  <Application>Microsoft Office PowerPoint</Application>
  <PresentationFormat>Widescreen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Thermo Scientific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OPT7040x64W7SP1Base</dc:creator>
  <cp:lastModifiedBy>Thermo</cp:lastModifiedBy>
  <cp:revision>2</cp:revision>
  <dcterms:created xsi:type="dcterms:W3CDTF">2018-01-10T17:16:16Z</dcterms:created>
  <dcterms:modified xsi:type="dcterms:W3CDTF">2018-01-10T17:21:32Z</dcterms:modified>
</cp:coreProperties>
</file>