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373A3-F9E7-4A1F-86D7-1D5C7A127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1FE8D-F411-4D9B-A9D5-63E097393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7D72F-B528-4515-8F16-614A63856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84AF3-EB19-437E-8354-4F77C275D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DDD53-4A2F-48E6-BD84-E1F3E035E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9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FD5C5-4938-4CE0-AE5F-E78CC0A6B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7A3AA6-467E-4440-A6B9-766466264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DCC31-41B7-4E94-83AB-A075128F5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93CDD-448C-4948-9FC4-20852DBE3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4C58A-3C06-4FC8-917D-E1150B3BF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9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536FE1-36DB-4DD2-9DE6-ED7B8D4000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5A71FA-47FD-4566-AB9B-039B18CDE8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4543F-AA14-482F-A17C-6832ABD2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0F97E-23B2-43BC-A7CA-9BD748CF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3E2C0-1124-4CC2-BD9F-25D362990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9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13126-7457-4F9E-8CB7-38437044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40B59-331F-48A7-A79C-5D26CEBC6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3A8A3-27D3-41DE-A3A3-05C8739C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7E28F-E713-4804-999E-045FC4905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C3761-EDFD-41F2-8B6F-307F24054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2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016F3-C722-4DE3-AD36-56CB17201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669CA-A14B-45AA-9361-5BC6A16E9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57DE3-D7BB-41A7-A54B-2F3E6111F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BEF0B-AFD6-455D-BB2C-AACFF1294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80970-3DEC-473D-91C0-597B1A0C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22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49944-AA5A-44ED-B8C8-53D59C8F6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53B47-FDF1-4FF1-A12B-77FC5904D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A339-B969-42A0-AD1F-36B46640C5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1A592E-A4CD-4069-BAF5-AB5239AB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66724-ACAC-4CA4-8F68-B6DE8EFFD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D8108-C8DF-47DB-9F96-0CBD0DD64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0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02F9C-E1EF-4F1D-888B-BAA1218C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24FB0-854B-4AEC-B02D-C3DCB32A3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16E47-65E7-44EA-B528-0DF6EF2AA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FAD709-90A7-41ED-BB67-D44EF400E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8FD69A-99FC-4039-949A-BFB81C8CC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652DBE-0468-4B2D-8621-9DA7B242E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F372DA-2AB3-40AD-9567-BBDAE0D74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CEF1DD-56E1-4D27-9C98-F7F73673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4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58EBF-5915-4F18-9092-3245A95D4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53680E-0E6D-4D8D-AFDD-5A0AEB75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7923D-4D54-4035-8792-959C8F0C6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C844D9-AB41-4118-816B-5D2AA31C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35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841BD3-9E7C-47F1-817D-44BFDE5F4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2E78A3-61B4-45B2-B253-2FBAE302F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FDB96-8645-4946-95F7-A6AB9C443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8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6294A-0181-4652-8D94-B09E521FC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B9B5-CCC5-494A-98D1-C62E7BAB8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00C84-45E2-470B-8F61-1B846F48B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2A811-E7B7-4F1D-892D-51F6B217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A7031-FEB4-443B-B65A-91D9F5F09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3F6E3-F1F1-4929-B3EE-5AB0FF27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ABE7-B6AA-41FD-9911-0E2ECCED7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F55C90-0338-4851-B84E-BEB0647C79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FBC967-5CF0-4449-ADA4-9799742BE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7847D-6A85-4F31-8753-F0DCF7D8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592CB-9F2B-43CC-85E5-336A67D7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C3856-3AB4-4B94-A79C-4D653837A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2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F0B5F0-E0A0-485B-A3D4-73368BEB3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3A368A-54BB-4958-9304-CF3F85A7E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DDDE4-1B9D-4098-81E3-072CF86B8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3CE16-8564-41C0-A85C-21DAF8E27D3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644F5-A826-4594-B51B-B9ACD188F1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9737F-0384-40C7-BAC6-4804DA7D5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5B5E0-BE7D-4A22-A722-BE5465CE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6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C83242-FE90-44F6-A128-28A0A6F683F8}"/>
              </a:ext>
            </a:extLst>
          </p:cNvPr>
          <p:cNvSpPr txBox="1"/>
          <p:nvPr/>
        </p:nvSpPr>
        <p:spPr>
          <a:xfrm>
            <a:off x="212942" y="237995"/>
            <a:ext cx="4747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Acetylcholine, Run 17, 148-&gt;87 m/z</a:t>
            </a:r>
          </a:p>
          <a:p>
            <a:r>
              <a:rPr lang="en-US" dirty="0"/>
              <a:t>- Expected RT window and proper integration.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1CEDE7-1FF7-4261-93DC-C5C33F91A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879" y="87953"/>
            <a:ext cx="7055970" cy="666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867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238F837-58C4-44B7-9717-C1534E05E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971" y="101112"/>
            <a:ext cx="7113807" cy="66557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33AB2E-DF90-4823-AF17-12742CD1541D}"/>
              </a:ext>
            </a:extLst>
          </p:cNvPr>
          <p:cNvSpPr txBox="1"/>
          <p:nvPr/>
        </p:nvSpPr>
        <p:spPr>
          <a:xfrm>
            <a:off x="162839" y="212942"/>
            <a:ext cx="4747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Acetylcholine, Run 17, 148-&gt;60 m/z</a:t>
            </a:r>
          </a:p>
          <a:p>
            <a:pPr marL="285750" indent="-285750">
              <a:buFontTx/>
              <a:buChar char="-"/>
            </a:pPr>
            <a:r>
              <a:rPr lang="en-US" dirty="0"/>
              <a:t>Expected RT window and proper integration.</a:t>
            </a:r>
          </a:p>
          <a:p>
            <a:pPr marL="285750" indent="-285750">
              <a:buFontTx/>
              <a:buChar char="-"/>
            </a:pPr>
            <a:r>
              <a:rPr lang="en-US" dirty="0"/>
              <a:t>Note, run 16 is not included in the Results Grid for this transition.</a:t>
            </a:r>
          </a:p>
        </p:txBody>
      </p:sp>
    </p:spTree>
    <p:extLst>
      <p:ext uri="{BB962C8B-B14F-4D97-AF65-F5344CB8AC3E}">
        <p14:creationId xmlns:p14="http://schemas.microsoft.com/office/powerpoint/2010/main" val="135365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FED223-7E7A-4682-9EA6-2141015A9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150" y="195520"/>
            <a:ext cx="6676049" cy="66624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FFC04A1-D84C-43C5-892A-F9B601D59277}"/>
              </a:ext>
            </a:extLst>
          </p:cNvPr>
          <p:cNvSpPr txBox="1"/>
          <p:nvPr/>
        </p:nvSpPr>
        <p:spPr>
          <a:xfrm>
            <a:off x="237995" y="195520"/>
            <a:ext cx="42964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Acetylcholine, Run 16, 148-&gt;87 m/z</a:t>
            </a:r>
          </a:p>
          <a:p>
            <a:r>
              <a:rPr lang="en-US" dirty="0"/>
              <a:t>- Altered retention time window. Peak is cut off.</a:t>
            </a:r>
          </a:p>
        </p:txBody>
      </p:sp>
    </p:spTree>
    <p:extLst>
      <p:ext uri="{BB962C8B-B14F-4D97-AF65-F5344CB8AC3E}">
        <p14:creationId xmlns:p14="http://schemas.microsoft.com/office/powerpoint/2010/main" val="3716470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B1728AE-88C9-4578-8B19-1898D4807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99" y="56367"/>
            <a:ext cx="7187698" cy="67452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28C72C-3DFE-4D34-A261-B17897532665}"/>
              </a:ext>
            </a:extLst>
          </p:cNvPr>
          <p:cNvSpPr txBox="1"/>
          <p:nvPr/>
        </p:nvSpPr>
        <p:spPr>
          <a:xfrm>
            <a:off x="162839" y="212942"/>
            <a:ext cx="4584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Acetylcholine, Run 16, 148-&gt;60 m/z</a:t>
            </a:r>
          </a:p>
          <a:p>
            <a:pPr marL="285750" indent="-285750">
              <a:buFontTx/>
              <a:buChar char="-"/>
            </a:pPr>
            <a:r>
              <a:rPr lang="en-US" dirty="0"/>
              <a:t>Altered RT window and no integration.</a:t>
            </a:r>
          </a:p>
          <a:p>
            <a:pPr marL="285750" indent="-285750">
              <a:buFontTx/>
              <a:buChar char="-"/>
            </a:pPr>
            <a:r>
              <a:rPr lang="en-US" dirty="0"/>
              <a:t>This transition file has not </a:t>
            </a:r>
            <a:r>
              <a:rPr lang="en-US"/>
              <a:t>been imported.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782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CE5592D-1D79-4D23-8794-3FD379754C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017" y="172481"/>
            <a:ext cx="7706933" cy="64395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EE618B-3C13-4D07-9C36-1AD32602D3E5}"/>
              </a:ext>
            </a:extLst>
          </p:cNvPr>
          <p:cNvSpPr txBox="1"/>
          <p:nvPr/>
        </p:nvSpPr>
        <p:spPr>
          <a:xfrm>
            <a:off x="87684" y="172481"/>
            <a:ext cx="40834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MassLynx</a:t>
            </a:r>
            <a:r>
              <a:rPr lang="en-US" dirty="0"/>
              <a:t> Chromatograms</a:t>
            </a:r>
          </a:p>
          <a:p>
            <a:endParaRPr lang="en-US" dirty="0"/>
          </a:p>
          <a:p>
            <a:r>
              <a:rPr lang="en-US" dirty="0"/>
              <a:t>Top: Acetylcholine, Run 16, 148-&gt;87 m/z</a:t>
            </a:r>
          </a:p>
          <a:p>
            <a:r>
              <a:rPr lang="en-US" dirty="0"/>
              <a:t>Bottom: Run 16, 148-&gt;60 m/z</a:t>
            </a:r>
          </a:p>
        </p:txBody>
      </p:sp>
    </p:spTree>
    <p:extLst>
      <p:ext uri="{BB962C8B-B14F-4D97-AF65-F5344CB8AC3E}">
        <p14:creationId xmlns:p14="http://schemas.microsoft.com/office/powerpoint/2010/main" val="2763050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126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AVollaro</dc:creator>
  <cp:lastModifiedBy>AVollaro</cp:lastModifiedBy>
  <cp:revision>7</cp:revision>
  <dcterms:created xsi:type="dcterms:W3CDTF">2018-07-23T18:14:09Z</dcterms:created>
  <dcterms:modified xsi:type="dcterms:W3CDTF">2018-07-23T18:58:46Z</dcterms:modified>
</cp:coreProperties>
</file>