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92A7-6E59-4B8D-AA38-1CC965E77F69}" type="datetimeFigureOut">
              <a:rPr lang="en-GB" smtClean="0"/>
              <a:t>07/02/2018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6285-A6F4-44E8-AE41-77E0A0B37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94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92A7-6E59-4B8D-AA38-1CC965E77F69}" type="datetimeFigureOut">
              <a:rPr lang="en-GB" smtClean="0"/>
              <a:t>07/02/2018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6285-A6F4-44E8-AE41-77E0A0B37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061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92A7-6E59-4B8D-AA38-1CC965E77F69}" type="datetimeFigureOut">
              <a:rPr lang="en-GB" smtClean="0"/>
              <a:t>07/02/2018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6285-A6F4-44E8-AE41-77E0A0B37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033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92A7-6E59-4B8D-AA38-1CC965E77F69}" type="datetimeFigureOut">
              <a:rPr lang="en-GB" smtClean="0"/>
              <a:t>07/02/2018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6285-A6F4-44E8-AE41-77E0A0B37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089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92A7-6E59-4B8D-AA38-1CC965E77F69}" type="datetimeFigureOut">
              <a:rPr lang="en-GB" smtClean="0"/>
              <a:t>07/02/2018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6285-A6F4-44E8-AE41-77E0A0B37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273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92A7-6E59-4B8D-AA38-1CC965E77F69}" type="datetimeFigureOut">
              <a:rPr lang="en-GB" smtClean="0"/>
              <a:t>07/02/2018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6285-A6F4-44E8-AE41-77E0A0B37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26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92A7-6E59-4B8D-AA38-1CC965E77F69}" type="datetimeFigureOut">
              <a:rPr lang="en-GB" smtClean="0"/>
              <a:t>07/02/2018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6285-A6F4-44E8-AE41-77E0A0B37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50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92A7-6E59-4B8D-AA38-1CC965E77F69}" type="datetimeFigureOut">
              <a:rPr lang="en-GB" smtClean="0"/>
              <a:t>07/02/2018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6285-A6F4-44E8-AE41-77E0A0B37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62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92A7-6E59-4B8D-AA38-1CC965E77F69}" type="datetimeFigureOut">
              <a:rPr lang="en-GB" smtClean="0"/>
              <a:t>07/02/2018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6285-A6F4-44E8-AE41-77E0A0B37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736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92A7-6E59-4B8D-AA38-1CC965E77F69}" type="datetimeFigureOut">
              <a:rPr lang="en-GB" smtClean="0"/>
              <a:t>07/02/2018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6285-A6F4-44E8-AE41-77E0A0B37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074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92A7-6E59-4B8D-AA38-1CC965E77F69}" type="datetimeFigureOut">
              <a:rPr lang="en-GB" smtClean="0"/>
              <a:t>07/02/2018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6285-A6F4-44E8-AE41-77E0A0B37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104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092A7-6E59-4B8D-AA38-1CC965E77F69}" type="datetimeFigureOut">
              <a:rPr lang="en-GB" smtClean="0"/>
              <a:t>07/02/2018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06285-A6F4-44E8-AE41-77E0A0B37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99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the </a:t>
            </a:r>
            <a:r>
              <a:rPr lang="en-US" dirty="0" err="1" smtClean="0"/>
              <a:t>annnotitions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79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Coppying</a:t>
            </a:r>
            <a:r>
              <a:rPr lang="en-US" dirty="0" smtClean="0"/>
              <a:t> the database 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707904" y="3789040"/>
            <a:ext cx="122413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eft Brace 6"/>
          <p:cNvSpPr/>
          <p:nvPr/>
        </p:nvSpPr>
        <p:spPr>
          <a:xfrm rot="5400000">
            <a:off x="2987824" y="2132856"/>
            <a:ext cx="216024" cy="64807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>
            <a:off x="3095836" y="2348880"/>
            <a:ext cx="4356484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32040" y="2195572"/>
            <a:ext cx="338437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 able to add as annotation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796136" y="4797152"/>
            <a:ext cx="0" cy="86409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68144" y="5044534"/>
            <a:ext cx="338437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 annotations selectable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635896" y="3356992"/>
            <a:ext cx="108012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Copying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04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Looking at the </a:t>
            </a:r>
            <a:r>
              <a:rPr lang="en-US" dirty="0" err="1" smtClean="0"/>
              <a:t>notitions</a:t>
            </a:r>
            <a:r>
              <a:rPr lang="en-US" dirty="0" smtClean="0"/>
              <a:t> 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02515"/>
            <a:ext cx="72415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52120" y="3765497"/>
            <a:ext cx="151216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Empty ☹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508104" y="4077072"/>
            <a:ext cx="136815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96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report 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45519" y="4557585"/>
            <a:ext cx="151216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Empty ☹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801503" y="4869160"/>
            <a:ext cx="136815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13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30604" y="1340768"/>
            <a:ext cx="8533884" cy="4525963"/>
          </a:xfrm>
        </p:spPr>
        <p:txBody>
          <a:bodyPr/>
          <a:lstStyle/>
          <a:p>
            <a:r>
              <a:rPr lang="en-US" dirty="0" smtClean="0"/>
              <a:t>Copy multiple columns as annotation to the transition list  will do the job</a:t>
            </a:r>
            <a:endParaRPr lang="en-GB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01119"/>
            <a:ext cx="40386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31690"/>
            <a:ext cx="3620769" cy="226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2195736" y="4149080"/>
            <a:ext cx="49034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eft Brace 9"/>
          <p:cNvSpPr/>
          <p:nvPr/>
        </p:nvSpPr>
        <p:spPr>
          <a:xfrm rot="5400000">
            <a:off x="1871700" y="2960948"/>
            <a:ext cx="108012" cy="32403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>
            <a:off x="1925706" y="3068960"/>
            <a:ext cx="2148895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211960" y="4005064"/>
            <a:ext cx="2448272" cy="7200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89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39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Creating the annnotitions</vt:lpstr>
      <vt:lpstr>Coppying the database </vt:lpstr>
      <vt:lpstr>Looking at the notitions </vt:lpstr>
      <vt:lpstr>The report </vt:lpstr>
      <vt:lpstr>PowerPoint Presentation</vt:lpstr>
    </vt:vector>
  </TitlesOfParts>
  <Company>LUMC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the annnotitions</dc:title>
  <dc:creator>Helm, B.C.M. van der (CPM)</dc:creator>
  <cp:lastModifiedBy>Helm, B.C.M. van der (CPM)</cp:lastModifiedBy>
  <cp:revision>4</cp:revision>
  <dcterms:created xsi:type="dcterms:W3CDTF">2018-02-07T08:41:10Z</dcterms:created>
  <dcterms:modified xsi:type="dcterms:W3CDTF">2018-02-07T09:16:35Z</dcterms:modified>
</cp:coreProperties>
</file>