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650F-0727-4775-BB54-3046EF1FE3B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14A5-4703-4B18-BD4F-E865BE00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2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650F-0727-4775-BB54-3046EF1FE3B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14A5-4703-4B18-BD4F-E865BE00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6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650F-0727-4775-BB54-3046EF1FE3B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14A5-4703-4B18-BD4F-E865BE00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650F-0727-4775-BB54-3046EF1FE3B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14A5-4703-4B18-BD4F-E865BE00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0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650F-0727-4775-BB54-3046EF1FE3B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14A5-4703-4B18-BD4F-E865BE00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8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650F-0727-4775-BB54-3046EF1FE3B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14A5-4703-4B18-BD4F-E865BE00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3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650F-0727-4775-BB54-3046EF1FE3B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14A5-4703-4B18-BD4F-E865BE00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650F-0727-4775-BB54-3046EF1FE3B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14A5-4703-4B18-BD4F-E865BE00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4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650F-0727-4775-BB54-3046EF1FE3B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14A5-4703-4B18-BD4F-E865BE00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5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650F-0727-4775-BB54-3046EF1FE3B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14A5-4703-4B18-BD4F-E865BE00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7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650F-0727-4775-BB54-3046EF1FE3B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14A5-4703-4B18-BD4F-E865BE00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6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8650F-0727-4775-BB54-3046EF1FE3B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114A5-4703-4B18-BD4F-E865BE00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5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72648"/>
          </a:xfrm>
        </p:spPr>
        <p:txBody>
          <a:bodyPr/>
          <a:lstStyle/>
          <a:p>
            <a:r>
              <a:rPr lang="en-US" dirty="0" smtClean="0"/>
              <a:t>Error importing </a:t>
            </a:r>
            <a:r>
              <a:rPr lang="en-US" dirty="0" err="1" smtClean="0"/>
              <a:t>MSFragger</a:t>
            </a:r>
            <a:r>
              <a:rPr lang="en-US" dirty="0" smtClean="0"/>
              <a:t> Library to Skyline using GPF DIA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4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006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DDA-import-fp9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63" y="770021"/>
            <a:ext cx="8651107" cy="540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107"/>
          </a:xfrm>
        </p:spPr>
        <p:txBody>
          <a:bodyPr>
            <a:normAutofit fontScale="90000"/>
          </a:bodyPr>
          <a:lstStyle/>
          <a:p>
            <a:r>
              <a:rPr lang="en-US" smtClean="0"/>
              <a:t>DIA-Import-fp9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863" y="873083"/>
            <a:ext cx="8486207" cy="53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9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BB2F7190DB4D409F8F16FFE1FB3C8E" ma:contentTypeVersion="10" ma:contentTypeDescription="Create a new document." ma:contentTypeScope="" ma:versionID="3ada1541d6ed230de6f32f734963f9e4">
  <xsd:schema xmlns:xsd="http://www.w3.org/2001/XMLSchema" xmlns:xs="http://www.w3.org/2001/XMLSchema" xmlns:p="http://schemas.microsoft.com/office/2006/metadata/properties" xmlns:ns2="268f77db-32cf-4114-af79-3e688fde8da9" xmlns:ns3="ab06a5aa-8e31-4bdb-9b13-38c58a92ec8a" targetNamespace="http://schemas.microsoft.com/office/2006/metadata/properties" ma:root="true" ma:fieldsID="0f2482eeaeb65b4a0737d446d5126c82" ns2:_="" ns3:_="">
    <xsd:import namespace="268f77db-32cf-4114-af79-3e688fde8da9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f77db-32cf-4114-af79-3e688fde8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dc6b172-d6f8-4297-906c-b483493da850}" ma:internalName="TaxCatchAll" ma:showField="CatchAllData" ma:web="f35a29df-f692-4bfe-a64e-08ce203096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06a5aa-8e31-4bdb-9b13-38c58a92ec8a" xsi:nil="true"/>
    <lcf76f155ced4ddcb4097134ff3c332f xmlns="268f77db-32cf-4114-af79-3e688fde8d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31553A-EA27-457E-A79B-C1855B880673}"/>
</file>

<file path=customXml/itemProps2.xml><?xml version="1.0" encoding="utf-8"?>
<ds:datastoreItem xmlns:ds="http://schemas.openxmlformats.org/officeDocument/2006/customXml" ds:itemID="{D42C9B84-622C-4EF0-AED0-21620AB603FC}"/>
</file>

<file path=customXml/itemProps3.xml><?xml version="1.0" encoding="utf-8"?>
<ds:datastoreItem xmlns:ds="http://schemas.openxmlformats.org/officeDocument/2006/customXml" ds:itemID="{C4B23D39-DD3D-4E0C-B00A-FF7B9ACA3423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Error importing MSFragger Library to Skyline using GPF DIA data</vt:lpstr>
      <vt:lpstr>DDA-import-fp9</vt:lpstr>
      <vt:lpstr>DIA-Import-fp9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boycea</dc:creator>
  <cp:lastModifiedBy>boycea</cp:lastModifiedBy>
  <cp:revision>3</cp:revision>
  <dcterms:created xsi:type="dcterms:W3CDTF">2023-09-18T15:42:00Z</dcterms:created>
  <dcterms:modified xsi:type="dcterms:W3CDTF">2023-09-18T16:27:16Z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0x0101008DBB2F7190DB4D409F8F16FFE1FB3C8E</vt:lpwstr>
  </property>
</Properties>
</file>