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9" autoAdjust="0"/>
    <p:restoredTop sz="94660"/>
  </p:normalViewPr>
  <p:slideViewPr>
    <p:cSldViewPr snapToGrid="0">
      <p:cViewPr varScale="1">
        <p:scale>
          <a:sx n="76" d="100"/>
          <a:sy n="76" d="100"/>
        </p:scale>
        <p:origin x="84" y="10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455A9-9C66-4530-A51F-A5249F775D8C}" type="datetimeFigureOut">
              <a:rPr lang="en-AU" smtClean="0"/>
              <a:t>23/05/2018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CD9CB-7C2C-4075-AA85-D7C21424D4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48707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455A9-9C66-4530-A51F-A5249F775D8C}" type="datetimeFigureOut">
              <a:rPr lang="en-AU" smtClean="0"/>
              <a:t>23/05/2018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CD9CB-7C2C-4075-AA85-D7C21424D4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44307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455A9-9C66-4530-A51F-A5249F775D8C}" type="datetimeFigureOut">
              <a:rPr lang="en-AU" smtClean="0"/>
              <a:t>23/05/2018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CD9CB-7C2C-4075-AA85-D7C21424D4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89178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455A9-9C66-4530-A51F-A5249F775D8C}" type="datetimeFigureOut">
              <a:rPr lang="en-AU" smtClean="0"/>
              <a:t>23/05/2018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CD9CB-7C2C-4075-AA85-D7C21424D4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37483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455A9-9C66-4530-A51F-A5249F775D8C}" type="datetimeFigureOut">
              <a:rPr lang="en-AU" smtClean="0"/>
              <a:t>23/05/2018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CD9CB-7C2C-4075-AA85-D7C21424D4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80572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455A9-9C66-4530-A51F-A5249F775D8C}" type="datetimeFigureOut">
              <a:rPr lang="en-AU" smtClean="0"/>
              <a:t>23/05/2018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CD9CB-7C2C-4075-AA85-D7C21424D4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29379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455A9-9C66-4530-A51F-A5249F775D8C}" type="datetimeFigureOut">
              <a:rPr lang="en-AU" smtClean="0"/>
              <a:t>23/05/2018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CD9CB-7C2C-4075-AA85-D7C21424D4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834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455A9-9C66-4530-A51F-A5249F775D8C}" type="datetimeFigureOut">
              <a:rPr lang="en-AU" smtClean="0"/>
              <a:t>23/05/2018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CD9CB-7C2C-4075-AA85-D7C21424D4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38887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455A9-9C66-4530-A51F-A5249F775D8C}" type="datetimeFigureOut">
              <a:rPr lang="en-AU" smtClean="0"/>
              <a:t>23/05/2018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CD9CB-7C2C-4075-AA85-D7C21424D4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38164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455A9-9C66-4530-A51F-A5249F775D8C}" type="datetimeFigureOut">
              <a:rPr lang="en-AU" smtClean="0"/>
              <a:t>23/05/2018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CD9CB-7C2C-4075-AA85-D7C21424D4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68002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455A9-9C66-4530-A51F-A5249F775D8C}" type="datetimeFigureOut">
              <a:rPr lang="en-AU" smtClean="0"/>
              <a:t>23/05/2018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CD9CB-7C2C-4075-AA85-D7C21424D4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59313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5455A9-9C66-4530-A51F-A5249F775D8C}" type="datetimeFigureOut">
              <a:rPr lang="en-AU" smtClean="0"/>
              <a:t>23/05/2018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CCD9CB-7C2C-4075-AA85-D7C21424D4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96857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555" y="187565"/>
            <a:ext cx="9872337" cy="594144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r="27441" b="51600"/>
          <a:stretch/>
        </p:blipFill>
        <p:spPr>
          <a:xfrm>
            <a:off x="7988865" y="97989"/>
            <a:ext cx="2833623" cy="104187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/>
          <a:srcRect r="22309" b="55673"/>
          <a:stretch/>
        </p:blipFill>
        <p:spPr>
          <a:xfrm>
            <a:off x="8001391" y="1137650"/>
            <a:ext cx="3034039" cy="95419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5"/>
          <a:srcRect r="8937" b="31561"/>
          <a:stretch/>
        </p:blipFill>
        <p:spPr>
          <a:xfrm>
            <a:off x="4038403" y="1215024"/>
            <a:ext cx="2275825" cy="253025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430049" y="663880"/>
            <a:ext cx="13484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3200" b="1" dirty="0" smtClean="0">
                <a:solidFill>
                  <a:srgbClr val="00B050"/>
                </a:solidFill>
              </a:rPr>
              <a:t>GREEN</a:t>
            </a:r>
            <a:endParaRPr lang="en-AU" sz="3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0274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083" y="505411"/>
            <a:ext cx="9795809" cy="589538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r="23592" b="44617"/>
          <a:stretch/>
        </p:blipFill>
        <p:spPr>
          <a:xfrm>
            <a:off x="8590115" y="298406"/>
            <a:ext cx="2983935" cy="119219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/>
          <a:srcRect r="10217" b="32210"/>
          <a:stretch/>
        </p:blipFill>
        <p:spPr>
          <a:xfrm>
            <a:off x="8572321" y="1503122"/>
            <a:ext cx="3139515" cy="350669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029216" y="939452"/>
            <a:ext cx="13484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3200" b="1" dirty="0" smtClean="0">
                <a:solidFill>
                  <a:srgbClr val="00B050"/>
                </a:solidFill>
              </a:rPr>
              <a:t>GREEN</a:t>
            </a:r>
            <a:endParaRPr lang="en-AU" sz="3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665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097" y="105401"/>
            <a:ext cx="10434181" cy="627957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06422" y="175364"/>
            <a:ext cx="2967819" cy="43903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/>
          <a:srcRect r="28082" b="46945"/>
          <a:stretch/>
        </p:blipFill>
        <p:spPr>
          <a:xfrm>
            <a:off x="6335430" y="198198"/>
            <a:ext cx="2808570" cy="114208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029216" y="939452"/>
            <a:ext cx="15814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3200" b="1" dirty="0" smtClean="0">
                <a:solidFill>
                  <a:schemeClr val="accent4"/>
                </a:solidFill>
              </a:rPr>
              <a:t>YELLOW</a:t>
            </a:r>
            <a:endParaRPr lang="en-AU" sz="3200" b="1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2781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</Words>
  <Application>Microsoft Office PowerPoint</Application>
  <PresentationFormat>Widescreen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Hadi.Lioe</dc:creator>
  <cp:lastModifiedBy>Hadi.Lioe</cp:lastModifiedBy>
  <cp:revision>4</cp:revision>
  <dcterms:created xsi:type="dcterms:W3CDTF">2018-05-23T05:33:53Z</dcterms:created>
  <dcterms:modified xsi:type="dcterms:W3CDTF">2018-05-23T05:58:13Z</dcterms:modified>
</cp:coreProperties>
</file>